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1AF4F-C2B9-4B47-9FFF-7468C28EFBE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9F964C-C407-459B-AE13-15B6B7BE3C66}">
      <dgm:prSet phldrT="[Tekst]" custT="1"/>
      <dgm:spPr/>
      <dgm:t>
        <a:bodyPr/>
        <a:lstStyle/>
        <a:p>
          <a:r>
            <a:rPr lang="nb-NO" sz="1400" dirty="0"/>
            <a:t>Lærer – elev</a:t>
          </a:r>
        </a:p>
      </dgm:t>
    </dgm:pt>
    <dgm:pt modelId="{98E0B9A9-23EA-44B4-9AE8-DA6CBB62CDD6}" type="parTrans" cxnId="{A92B933D-091B-4023-8DE9-2BC91605E62A}">
      <dgm:prSet/>
      <dgm:spPr/>
      <dgm:t>
        <a:bodyPr/>
        <a:lstStyle/>
        <a:p>
          <a:endParaRPr lang="nb-NO"/>
        </a:p>
      </dgm:t>
    </dgm:pt>
    <dgm:pt modelId="{5AC131B5-861E-4470-92BD-E90723CBDCEA}" type="sibTrans" cxnId="{A92B933D-091B-4023-8DE9-2BC91605E62A}">
      <dgm:prSet/>
      <dgm:spPr/>
      <dgm:t>
        <a:bodyPr/>
        <a:lstStyle/>
        <a:p>
          <a:endParaRPr lang="nb-NO"/>
        </a:p>
      </dgm:t>
    </dgm:pt>
    <dgm:pt modelId="{D1C27A54-AD10-47F4-BF95-FD7B2B916536}">
      <dgm:prSet phldrT="[Tekst]" custT="1"/>
      <dgm:spPr/>
      <dgm:t>
        <a:bodyPr/>
        <a:lstStyle/>
        <a:p>
          <a:endParaRPr lang="nb-NO" sz="1400" dirty="0"/>
        </a:p>
      </dgm:t>
    </dgm:pt>
    <dgm:pt modelId="{573D02AB-A99A-4BBF-A81A-1989B5AB50EC}" type="parTrans" cxnId="{3B15015A-5BFE-47F2-A60E-48CD4E8EF275}">
      <dgm:prSet/>
      <dgm:spPr/>
      <dgm:t>
        <a:bodyPr/>
        <a:lstStyle/>
        <a:p>
          <a:endParaRPr lang="nb-NO"/>
        </a:p>
      </dgm:t>
    </dgm:pt>
    <dgm:pt modelId="{C52D401B-4712-4433-B298-AA311F23A895}" type="sibTrans" cxnId="{3B15015A-5BFE-47F2-A60E-48CD4E8EF275}">
      <dgm:prSet/>
      <dgm:spPr/>
      <dgm:t>
        <a:bodyPr/>
        <a:lstStyle/>
        <a:p>
          <a:endParaRPr lang="nb-NO"/>
        </a:p>
      </dgm:t>
    </dgm:pt>
    <dgm:pt modelId="{807182E6-6C99-45B6-9F90-97EAA52EA941}">
      <dgm:prSet phldrT="[Tekst]" custT="1"/>
      <dgm:spPr/>
      <dgm:t>
        <a:bodyPr/>
        <a:lstStyle/>
        <a:p>
          <a:r>
            <a:rPr lang="nb-NO" sz="1400" dirty="0"/>
            <a:t>Ledelse – elev</a:t>
          </a:r>
        </a:p>
      </dgm:t>
    </dgm:pt>
    <dgm:pt modelId="{6510D6B6-E9E2-4D6B-B4AF-CDB0D9ABD27A}" type="parTrans" cxnId="{DBB53247-27A8-48DC-BEA8-E6C4CCE60C98}">
      <dgm:prSet/>
      <dgm:spPr/>
      <dgm:t>
        <a:bodyPr/>
        <a:lstStyle/>
        <a:p>
          <a:endParaRPr lang="nb-NO"/>
        </a:p>
      </dgm:t>
    </dgm:pt>
    <dgm:pt modelId="{60C0B94F-6D9C-4C83-B65A-4A3DB9B38AB1}" type="sibTrans" cxnId="{DBB53247-27A8-48DC-BEA8-E6C4CCE60C98}">
      <dgm:prSet/>
      <dgm:spPr/>
      <dgm:t>
        <a:bodyPr/>
        <a:lstStyle/>
        <a:p>
          <a:endParaRPr lang="nb-NO"/>
        </a:p>
      </dgm:t>
    </dgm:pt>
    <dgm:pt modelId="{CC6D2765-BD8B-4F7E-8111-38D586366D6C}">
      <dgm:prSet phldrT="[Tekst]" custT="1"/>
      <dgm:spPr/>
      <dgm:t>
        <a:bodyPr/>
        <a:lstStyle/>
        <a:p>
          <a:endParaRPr lang="nb-NO" sz="1400" dirty="0"/>
        </a:p>
      </dgm:t>
    </dgm:pt>
    <dgm:pt modelId="{6E38AB55-B5DF-450B-A0D4-03503231EED7}" type="parTrans" cxnId="{CC39CAD6-6CAB-4D9E-9065-4E416B8B2FA5}">
      <dgm:prSet/>
      <dgm:spPr/>
      <dgm:t>
        <a:bodyPr/>
        <a:lstStyle/>
        <a:p>
          <a:endParaRPr lang="nb-NO"/>
        </a:p>
      </dgm:t>
    </dgm:pt>
    <dgm:pt modelId="{C135D728-114D-46E9-AA86-E9EBB581F44F}" type="sibTrans" cxnId="{CC39CAD6-6CAB-4D9E-9065-4E416B8B2FA5}">
      <dgm:prSet/>
      <dgm:spPr/>
      <dgm:t>
        <a:bodyPr/>
        <a:lstStyle/>
        <a:p>
          <a:endParaRPr lang="nb-NO"/>
        </a:p>
      </dgm:t>
    </dgm:pt>
    <dgm:pt modelId="{A6AAF38D-6950-42BA-BAB1-540A8F7D072A}">
      <dgm:prSet phldrT="[Tekst]" custT="1"/>
      <dgm:spPr/>
      <dgm:t>
        <a:bodyPr/>
        <a:lstStyle/>
        <a:p>
          <a:r>
            <a:rPr lang="nb-NO" sz="1400" dirty="0"/>
            <a:t>Skole – hjem</a:t>
          </a:r>
        </a:p>
      </dgm:t>
    </dgm:pt>
    <dgm:pt modelId="{8A9C8DE9-B39D-434F-A45D-33701D51DA1E}" type="parTrans" cxnId="{0998CC5C-72A9-43BD-94EF-CB0DD5370BA4}">
      <dgm:prSet/>
      <dgm:spPr/>
      <dgm:t>
        <a:bodyPr/>
        <a:lstStyle/>
        <a:p>
          <a:endParaRPr lang="nb-NO"/>
        </a:p>
      </dgm:t>
    </dgm:pt>
    <dgm:pt modelId="{849B4223-CCC9-4728-97D3-1C1B025A3FF9}" type="sibTrans" cxnId="{0998CC5C-72A9-43BD-94EF-CB0DD5370BA4}">
      <dgm:prSet/>
      <dgm:spPr/>
      <dgm:t>
        <a:bodyPr/>
        <a:lstStyle/>
        <a:p>
          <a:endParaRPr lang="nb-NO"/>
        </a:p>
      </dgm:t>
    </dgm:pt>
    <dgm:pt modelId="{DC546F78-E698-48A5-A4AF-0DC4751E83B8}">
      <dgm:prSet phldrT="[Tekst]" custT="1"/>
      <dgm:spPr/>
      <dgm:t>
        <a:bodyPr/>
        <a:lstStyle/>
        <a:p>
          <a:endParaRPr lang="nb-NO" sz="1400" dirty="0"/>
        </a:p>
      </dgm:t>
    </dgm:pt>
    <dgm:pt modelId="{90EE5CD7-4A6D-4BFB-AC1A-2F2E0AC2F36E}" type="parTrans" cxnId="{7706F882-4F07-4334-B0C3-D8A7A9D70D16}">
      <dgm:prSet/>
      <dgm:spPr/>
      <dgm:t>
        <a:bodyPr/>
        <a:lstStyle/>
        <a:p>
          <a:endParaRPr lang="nb-NO"/>
        </a:p>
      </dgm:t>
    </dgm:pt>
    <dgm:pt modelId="{9B6AADDC-2019-48C8-BB1A-24381F116931}" type="sibTrans" cxnId="{7706F882-4F07-4334-B0C3-D8A7A9D70D16}">
      <dgm:prSet/>
      <dgm:spPr/>
      <dgm:t>
        <a:bodyPr/>
        <a:lstStyle/>
        <a:p>
          <a:endParaRPr lang="nb-NO"/>
        </a:p>
      </dgm:t>
    </dgm:pt>
    <dgm:pt modelId="{F49EBE42-F108-4AF2-B4A3-36875CCDE8AD}">
      <dgm:prSet custT="1"/>
      <dgm:spPr/>
      <dgm:t>
        <a:bodyPr/>
        <a:lstStyle/>
        <a:p>
          <a:r>
            <a:rPr lang="nb-NO" sz="1400" dirty="0"/>
            <a:t>Lærer – lærer</a:t>
          </a:r>
        </a:p>
      </dgm:t>
    </dgm:pt>
    <dgm:pt modelId="{E694470F-644E-4248-B576-9E57B86B36DD}" type="parTrans" cxnId="{726F5CAD-06E6-4A86-A27A-2B3461EE6D40}">
      <dgm:prSet/>
      <dgm:spPr/>
      <dgm:t>
        <a:bodyPr/>
        <a:lstStyle/>
        <a:p>
          <a:endParaRPr lang="nb-NO"/>
        </a:p>
      </dgm:t>
    </dgm:pt>
    <dgm:pt modelId="{445F88C2-A819-46F9-A541-8B1EA17C182D}" type="sibTrans" cxnId="{726F5CAD-06E6-4A86-A27A-2B3461EE6D40}">
      <dgm:prSet/>
      <dgm:spPr/>
      <dgm:t>
        <a:bodyPr/>
        <a:lstStyle/>
        <a:p>
          <a:endParaRPr lang="nb-NO"/>
        </a:p>
      </dgm:t>
    </dgm:pt>
    <dgm:pt modelId="{25D6DC43-F3E6-4E6D-85FB-45CC9B979E82}">
      <dgm:prSet custT="1"/>
      <dgm:spPr/>
      <dgm:t>
        <a:bodyPr/>
        <a:lstStyle/>
        <a:p>
          <a:r>
            <a:rPr lang="nb-NO" sz="1400" dirty="0"/>
            <a:t>Ledelse – ansatt</a:t>
          </a:r>
        </a:p>
      </dgm:t>
    </dgm:pt>
    <dgm:pt modelId="{4A9A7E1A-5236-45C3-B0D2-93D1AB45D97B}" type="parTrans" cxnId="{C4D1FD6E-C04C-4C2C-92E2-7FD4C0C47695}">
      <dgm:prSet/>
      <dgm:spPr/>
      <dgm:t>
        <a:bodyPr/>
        <a:lstStyle/>
        <a:p>
          <a:endParaRPr lang="nb-NO"/>
        </a:p>
      </dgm:t>
    </dgm:pt>
    <dgm:pt modelId="{5B43C6D3-A3F7-4D68-87AC-97235EC444ED}" type="sibTrans" cxnId="{C4D1FD6E-C04C-4C2C-92E2-7FD4C0C47695}">
      <dgm:prSet/>
      <dgm:spPr/>
      <dgm:t>
        <a:bodyPr/>
        <a:lstStyle/>
        <a:p>
          <a:endParaRPr lang="nb-NO"/>
        </a:p>
      </dgm:t>
    </dgm:pt>
    <dgm:pt modelId="{6EB6FD12-C0B3-4292-B08F-1B18AB43E1B8}">
      <dgm:prSet phldrT="[Tekst]" custT="1"/>
      <dgm:spPr/>
      <dgm:t>
        <a:bodyPr/>
        <a:lstStyle/>
        <a:p>
          <a:endParaRPr lang="nb-NO" sz="1400" dirty="0"/>
        </a:p>
      </dgm:t>
    </dgm:pt>
    <dgm:pt modelId="{1BF6C714-C2B7-4C47-AE3D-D99B4FACAAC6}" type="parTrans" cxnId="{3EF0CEFA-5C98-429E-9935-3040D8B3766A}">
      <dgm:prSet/>
      <dgm:spPr/>
      <dgm:t>
        <a:bodyPr/>
        <a:lstStyle/>
        <a:p>
          <a:endParaRPr lang="nb-NO"/>
        </a:p>
      </dgm:t>
    </dgm:pt>
    <dgm:pt modelId="{51F85775-6625-4CD3-AD55-F900FE7F990E}" type="sibTrans" cxnId="{3EF0CEFA-5C98-429E-9935-3040D8B3766A}">
      <dgm:prSet/>
      <dgm:spPr/>
      <dgm:t>
        <a:bodyPr/>
        <a:lstStyle/>
        <a:p>
          <a:endParaRPr lang="nb-NO"/>
        </a:p>
      </dgm:t>
    </dgm:pt>
    <dgm:pt modelId="{261D6178-9034-41EC-BC75-F369F598C00A}">
      <dgm:prSet phldrT="[Tekst]" custT="1"/>
      <dgm:spPr/>
      <dgm:t>
        <a:bodyPr/>
        <a:lstStyle/>
        <a:p>
          <a:endParaRPr lang="nb-NO" sz="1400" dirty="0"/>
        </a:p>
      </dgm:t>
    </dgm:pt>
    <dgm:pt modelId="{3A8976F0-E6BA-4EC3-B77B-6470237C3986}" type="parTrans" cxnId="{6F876697-8692-4C15-8612-7DE690D5EB90}">
      <dgm:prSet/>
      <dgm:spPr/>
      <dgm:t>
        <a:bodyPr/>
        <a:lstStyle/>
        <a:p>
          <a:endParaRPr lang="nb-NO"/>
        </a:p>
      </dgm:t>
    </dgm:pt>
    <dgm:pt modelId="{9196FE2F-F3E8-4BEF-87CA-939801D5C500}" type="sibTrans" cxnId="{6F876697-8692-4C15-8612-7DE690D5EB90}">
      <dgm:prSet/>
      <dgm:spPr/>
      <dgm:t>
        <a:bodyPr/>
        <a:lstStyle/>
        <a:p>
          <a:endParaRPr lang="nb-NO"/>
        </a:p>
      </dgm:t>
    </dgm:pt>
    <dgm:pt modelId="{37FAD75C-6FEA-4AAB-A93A-6DEC4C972BD6}">
      <dgm:prSet phldrT="[Tekst]" custT="1"/>
      <dgm:spPr/>
      <dgm:t>
        <a:bodyPr/>
        <a:lstStyle/>
        <a:p>
          <a:endParaRPr lang="nb-NO" sz="1400" dirty="0"/>
        </a:p>
      </dgm:t>
    </dgm:pt>
    <dgm:pt modelId="{B1EC7BD1-EA71-47E5-AD8A-7F112C71988F}" type="parTrans" cxnId="{93D24291-2B0A-4E76-A8B6-FA173DA615D3}">
      <dgm:prSet/>
      <dgm:spPr/>
      <dgm:t>
        <a:bodyPr/>
        <a:lstStyle/>
        <a:p>
          <a:endParaRPr lang="nb-NO"/>
        </a:p>
      </dgm:t>
    </dgm:pt>
    <dgm:pt modelId="{E3232AF7-D0F2-4947-B2C8-8B865F23406B}" type="sibTrans" cxnId="{93D24291-2B0A-4E76-A8B6-FA173DA615D3}">
      <dgm:prSet/>
      <dgm:spPr/>
      <dgm:t>
        <a:bodyPr/>
        <a:lstStyle/>
        <a:p>
          <a:endParaRPr lang="nb-NO"/>
        </a:p>
      </dgm:t>
    </dgm:pt>
    <dgm:pt modelId="{96486AE9-0A0F-4080-BF03-2FDF6159991F}">
      <dgm:prSet phldrT="[Tekst]" custT="1"/>
      <dgm:spPr/>
      <dgm:t>
        <a:bodyPr/>
        <a:lstStyle/>
        <a:p>
          <a:endParaRPr lang="nb-NO" sz="1400" dirty="0"/>
        </a:p>
      </dgm:t>
    </dgm:pt>
    <dgm:pt modelId="{5AC79D37-5FDB-402A-90C5-E7B140015581}" type="parTrans" cxnId="{7B38CBED-48FB-4AF2-A431-AD69825A623E}">
      <dgm:prSet/>
      <dgm:spPr/>
      <dgm:t>
        <a:bodyPr/>
        <a:lstStyle/>
        <a:p>
          <a:endParaRPr lang="nb-NO"/>
        </a:p>
      </dgm:t>
    </dgm:pt>
    <dgm:pt modelId="{74B0E868-2376-4672-9D29-09CAE0712F69}" type="sibTrans" cxnId="{7B38CBED-48FB-4AF2-A431-AD69825A623E}">
      <dgm:prSet/>
      <dgm:spPr/>
      <dgm:t>
        <a:bodyPr/>
        <a:lstStyle/>
        <a:p>
          <a:endParaRPr lang="nb-NO"/>
        </a:p>
      </dgm:t>
    </dgm:pt>
    <dgm:pt modelId="{19E336C3-099A-43D6-B615-02C9A2454E9C}">
      <dgm:prSet phldrT="[Tekst]" custT="1"/>
      <dgm:spPr/>
      <dgm:t>
        <a:bodyPr/>
        <a:lstStyle/>
        <a:p>
          <a:endParaRPr lang="nb-NO" sz="1400" dirty="0"/>
        </a:p>
      </dgm:t>
    </dgm:pt>
    <dgm:pt modelId="{82379740-4CAE-4C94-9BD9-F07A4D0D7D1A}" type="parTrans" cxnId="{0126BB84-A732-41C7-894E-73E6A2BA8860}">
      <dgm:prSet/>
      <dgm:spPr/>
      <dgm:t>
        <a:bodyPr/>
        <a:lstStyle/>
        <a:p>
          <a:endParaRPr lang="nb-NO"/>
        </a:p>
      </dgm:t>
    </dgm:pt>
    <dgm:pt modelId="{E0583560-B1BE-4DB6-A93D-0C925BC9EBFF}" type="sibTrans" cxnId="{0126BB84-A732-41C7-894E-73E6A2BA8860}">
      <dgm:prSet/>
      <dgm:spPr/>
      <dgm:t>
        <a:bodyPr/>
        <a:lstStyle/>
        <a:p>
          <a:endParaRPr lang="nb-NO"/>
        </a:p>
      </dgm:t>
    </dgm:pt>
    <dgm:pt modelId="{8912DF39-3E47-4391-8E93-1E87ED6A6B4E}">
      <dgm:prSet phldrT="[Tekst]" custT="1"/>
      <dgm:spPr/>
      <dgm:t>
        <a:bodyPr/>
        <a:lstStyle/>
        <a:p>
          <a:endParaRPr lang="nb-NO" sz="1400" dirty="0"/>
        </a:p>
      </dgm:t>
    </dgm:pt>
    <dgm:pt modelId="{00DC09C3-C4FD-4A95-A6DC-2D62E29190E2}" type="parTrans" cxnId="{35F2933E-63E7-40E0-AA4B-00B661829B23}">
      <dgm:prSet/>
      <dgm:spPr/>
      <dgm:t>
        <a:bodyPr/>
        <a:lstStyle/>
        <a:p>
          <a:endParaRPr lang="nb-NO"/>
        </a:p>
      </dgm:t>
    </dgm:pt>
    <dgm:pt modelId="{56138D4B-57FB-44BF-90C6-B6DB728972DF}" type="sibTrans" cxnId="{35F2933E-63E7-40E0-AA4B-00B661829B23}">
      <dgm:prSet/>
      <dgm:spPr/>
      <dgm:t>
        <a:bodyPr/>
        <a:lstStyle/>
        <a:p>
          <a:endParaRPr lang="nb-NO"/>
        </a:p>
      </dgm:t>
    </dgm:pt>
    <dgm:pt modelId="{7CD92F6A-2FDD-4EFB-831D-7ECCBEE0921C}">
      <dgm:prSet phldrT="[Tekst]" custT="1"/>
      <dgm:spPr/>
      <dgm:t>
        <a:bodyPr/>
        <a:lstStyle/>
        <a:p>
          <a:endParaRPr lang="nb-NO" sz="1400" dirty="0"/>
        </a:p>
      </dgm:t>
    </dgm:pt>
    <dgm:pt modelId="{34CF96FC-E864-4F67-AC71-EBCA590F5A71}" type="parTrans" cxnId="{25794D17-133D-4AE2-AAFA-7E62FC54997E}">
      <dgm:prSet/>
      <dgm:spPr/>
      <dgm:t>
        <a:bodyPr/>
        <a:lstStyle/>
        <a:p>
          <a:endParaRPr lang="nb-NO"/>
        </a:p>
      </dgm:t>
    </dgm:pt>
    <dgm:pt modelId="{73FEE931-833A-497C-9DFB-C679CDDEFBAF}" type="sibTrans" cxnId="{25794D17-133D-4AE2-AAFA-7E62FC54997E}">
      <dgm:prSet/>
      <dgm:spPr/>
      <dgm:t>
        <a:bodyPr/>
        <a:lstStyle/>
        <a:p>
          <a:endParaRPr lang="nb-NO"/>
        </a:p>
      </dgm:t>
    </dgm:pt>
    <dgm:pt modelId="{CA0C0B81-DAF2-4382-A9C2-A35B4DB8B2E5}">
      <dgm:prSet phldrT="[Tekst]" custT="1"/>
      <dgm:spPr/>
      <dgm:t>
        <a:bodyPr/>
        <a:lstStyle/>
        <a:p>
          <a:endParaRPr lang="nb-NO" sz="1400" dirty="0"/>
        </a:p>
      </dgm:t>
    </dgm:pt>
    <dgm:pt modelId="{97A3F3BD-403E-4083-BD6A-537DE5280C34}" type="parTrans" cxnId="{D9A12030-CAF4-4B26-8306-D3DF2C610A12}">
      <dgm:prSet/>
      <dgm:spPr/>
      <dgm:t>
        <a:bodyPr/>
        <a:lstStyle/>
        <a:p>
          <a:endParaRPr lang="nb-NO"/>
        </a:p>
      </dgm:t>
    </dgm:pt>
    <dgm:pt modelId="{5E29BB27-5DAA-49E8-926A-417229D40ED8}" type="sibTrans" cxnId="{D9A12030-CAF4-4B26-8306-D3DF2C610A12}">
      <dgm:prSet/>
      <dgm:spPr/>
      <dgm:t>
        <a:bodyPr/>
        <a:lstStyle/>
        <a:p>
          <a:endParaRPr lang="nb-NO"/>
        </a:p>
      </dgm:t>
    </dgm:pt>
    <dgm:pt modelId="{4BB1BDB2-1F28-4EBA-B2C3-C41070BED5CB}">
      <dgm:prSet phldrT="[Tekst]" custT="1"/>
      <dgm:spPr/>
      <dgm:t>
        <a:bodyPr/>
        <a:lstStyle/>
        <a:p>
          <a:endParaRPr lang="nb-NO" sz="1400" dirty="0"/>
        </a:p>
      </dgm:t>
    </dgm:pt>
    <dgm:pt modelId="{9F123413-8293-4171-8CB4-8C9C60F6F05A}" type="parTrans" cxnId="{B835ECA3-8DF6-4940-949B-95DF1DB3CC7D}">
      <dgm:prSet/>
      <dgm:spPr/>
      <dgm:t>
        <a:bodyPr/>
        <a:lstStyle/>
        <a:p>
          <a:endParaRPr lang="nb-NO"/>
        </a:p>
      </dgm:t>
    </dgm:pt>
    <dgm:pt modelId="{DDE4A61D-7253-4081-8901-CA36B360DBB6}" type="sibTrans" cxnId="{B835ECA3-8DF6-4940-949B-95DF1DB3CC7D}">
      <dgm:prSet/>
      <dgm:spPr/>
      <dgm:t>
        <a:bodyPr/>
        <a:lstStyle/>
        <a:p>
          <a:endParaRPr lang="nb-NO"/>
        </a:p>
      </dgm:t>
    </dgm:pt>
    <dgm:pt modelId="{8B6A0874-EEDF-4E82-8E18-51BED1F54113}">
      <dgm:prSet phldrT="[Tekst]" custT="1"/>
      <dgm:spPr/>
      <dgm:t>
        <a:bodyPr/>
        <a:lstStyle/>
        <a:p>
          <a:endParaRPr lang="nb-NO" sz="1400" dirty="0"/>
        </a:p>
      </dgm:t>
    </dgm:pt>
    <dgm:pt modelId="{0EE4D1BD-E8D9-424A-B20D-5D0FC048359E}" type="parTrans" cxnId="{FE12C42F-8D07-4D02-A396-E225DF2A78D1}">
      <dgm:prSet/>
      <dgm:spPr/>
      <dgm:t>
        <a:bodyPr/>
        <a:lstStyle/>
        <a:p>
          <a:endParaRPr lang="nb-NO"/>
        </a:p>
      </dgm:t>
    </dgm:pt>
    <dgm:pt modelId="{9F4B108F-4ECC-45F2-AEC6-A041EFD53DFF}" type="sibTrans" cxnId="{FE12C42F-8D07-4D02-A396-E225DF2A78D1}">
      <dgm:prSet/>
      <dgm:spPr/>
      <dgm:t>
        <a:bodyPr/>
        <a:lstStyle/>
        <a:p>
          <a:endParaRPr lang="nb-NO"/>
        </a:p>
      </dgm:t>
    </dgm:pt>
    <dgm:pt modelId="{3563B4A1-D750-4EF8-BA3E-139F67D9E76A}">
      <dgm:prSet/>
      <dgm:spPr/>
      <dgm:t>
        <a:bodyPr/>
        <a:lstStyle/>
        <a:p>
          <a:endParaRPr lang="nb-NO" sz="1800" dirty="0"/>
        </a:p>
      </dgm:t>
    </dgm:pt>
    <dgm:pt modelId="{10524EBB-8139-4082-9356-347E6B7F180C}" type="parTrans" cxnId="{0BFD2DE7-DD3E-45AC-885D-F5CDCF481279}">
      <dgm:prSet/>
      <dgm:spPr/>
      <dgm:t>
        <a:bodyPr/>
        <a:lstStyle/>
        <a:p>
          <a:endParaRPr lang="nb-NO"/>
        </a:p>
      </dgm:t>
    </dgm:pt>
    <dgm:pt modelId="{2C91534D-35B7-48B8-BD87-96906B62773D}" type="sibTrans" cxnId="{0BFD2DE7-DD3E-45AC-885D-F5CDCF481279}">
      <dgm:prSet/>
      <dgm:spPr/>
      <dgm:t>
        <a:bodyPr/>
        <a:lstStyle/>
        <a:p>
          <a:endParaRPr lang="nb-NO"/>
        </a:p>
      </dgm:t>
    </dgm:pt>
    <dgm:pt modelId="{2EACA749-2081-43BD-AFF3-380F1F137069}">
      <dgm:prSet custT="1"/>
      <dgm:spPr/>
      <dgm:t>
        <a:bodyPr/>
        <a:lstStyle/>
        <a:p>
          <a:r>
            <a:rPr lang="nb-NO" sz="1400" dirty="0"/>
            <a:t>It`s</a:t>
          </a:r>
        </a:p>
      </dgm:t>
    </dgm:pt>
    <dgm:pt modelId="{7440C561-C642-43C3-8F14-40B37ADE670B}" type="parTrans" cxnId="{886E8CEC-7F95-4B66-B271-D47061CEF162}">
      <dgm:prSet/>
      <dgm:spPr/>
      <dgm:t>
        <a:bodyPr/>
        <a:lstStyle/>
        <a:p>
          <a:endParaRPr lang="nb-NO"/>
        </a:p>
      </dgm:t>
    </dgm:pt>
    <dgm:pt modelId="{024A5B44-7C70-449C-B8D3-C89F8ADB38CB}" type="sibTrans" cxnId="{886E8CEC-7F95-4B66-B271-D47061CEF162}">
      <dgm:prSet/>
      <dgm:spPr/>
      <dgm:t>
        <a:bodyPr/>
        <a:lstStyle/>
        <a:p>
          <a:endParaRPr lang="nb-NO"/>
        </a:p>
      </dgm:t>
    </dgm:pt>
    <dgm:pt modelId="{8502737D-E0A6-4ED2-8FF4-CDCEF19E0DDD}">
      <dgm:prSet custT="1"/>
      <dgm:spPr/>
      <dgm:t>
        <a:bodyPr/>
        <a:lstStyle/>
        <a:p>
          <a:r>
            <a:rPr lang="nb-NO" sz="1400" dirty="0"/>
            <a:t>Portalen</a:t>
          </a:r>
        </a:p>
      </dgm:t>
    </dgm:pt>
    <dgm:pt modelId="{FDAB5816-AB04-4DEF-98F1-6F17A2EE0933}" type="parTrans" cxnId="{549DE2DA-61DC-4818-BF11-A70A47C4B4AE}">
      <dgm:prSet/>
      <dgm:spPr/>
      <dgm:t>
        <a:bodyPr/>
        <a:lstStyle/>
        <a:p>
          <a:endParaRPr lang="nb-NO"/>
        </a:p>
      </dgm:t>
    </dgm:pt>
    <dgm:pt modelId="{501D4910-D3A6-432F-9506-56F110B24A17}" type="sibTrans" cxnId="{549DE2DA-61DC-4818-BF11-A70A47C4B4AE}">
      <dgm:prSet/>
      <dgm:spPr/>
      <dgm:t>
        <a:bodyPr/>
        <a:lstStyle/>
        <a:p>
          <a:endParaRPr lang="nb-NO"/>
        </a:p>
      </dgm:t>
    </dgm:pt>
    <dgm:pt modelId="{F29E9A0B-C8CA-4240-A8AA-6644B4F13492}">
      <dgm:prSet custT="1"/>
      <dgm:spPr/>
      <dgm:t>
        <a:bodyPr/>
        <a:lstStyle/>
        <a:p>
          <a:r>
            <a:rPr lang="nb-NO" sz="1400" dirty="0"/>
            <a:t>Epost</a:t>
          </a:r>
        </a:p>
      </dgm:t>
    </dgm:pt>
    <dgm:pt modelId="{324D84FE-EA94-4982-AC6D-DD5F48DF90A8}" type="parTrans" cxnId="{7090865E-1260-419D-A5DF-BA2E4587CACB}">
      <dgm:prSet/>
      <dgm:spPr/>
      <dgm:t>
        <a:bodyPr/>
        <a:lstStyle/>
        <a:p>
          <a:endParaRPr lang="nb-NO"/>
        </a:p>
      </dgm:t>
    </dgm:pt>
    <dgm:pt modelId="{B6A01E9F-045E-4C8A-86DA-9541545A9980}" type="sibTrans" cxnId="{7090865E-1260-419D-A5DF-BA2E4587CACB}">
      <dgm:prSet/>
      <dgm:spPr/>
      <dgm:t>
        <a:bodyPr/>
        <a:lstStyle/>
        <a:p>
          <a:endParaRPr lang="nb-NO"/>
        </a:p>
      </dgm:t>
    </dgm:pt>
    <dgm:pt modelId="{B091DB98-1AF5-445B-8BD0-D7418F5879AD}">
      <dgm:prSet custT="1"/>
      <dgm:spPr/>
      <dgm:t>
        <a:bodyPr/>
        <a:lstStyle/>
        <a:p>
          <a:r>
            <a:rPr lang="nb-NO" sz="1400" dirty="0" err="1"/>
            <a:t>Its</a:t>
          </a:r>
          <a:endParaRPr lang="nb-NO" sz="1400" dirty="0"/>
        </a:p>
      </dgm:t>
    </dgm:pt>
    <dgm:pt modelId="{28C4BA28-534F-4A89-B470-A93257EFD6BF}" type="parTrans" cxnId="{1C0A6CA4-813A-42F9-A51F-815B47953278}">
      <dgm:prSet/>
      <dgm:spPr/>
      <dgm:t>
        <a:bodyPr/>
        <a:lstStyle/>
        <a:p>
          <a:endParaRPr lang="nb-NO"/>
        </a:p>
      </dgm:t>
    </dgm:pt>
    <dgm:pt modelId="{F593AF69-17D9-4A9E-A61A-BF1E44BAE07D}" type="sibTrans" cxnId="{1C0A6CA4-813A-42F9-A51F-815B47953278}">
      <dgm:prSet/>
      <dgm:spPr/>
      <dgm:t>
        <a:bodyPr/>
        <a:lstStyle/>
        <a:p>
          <a:endParaRPr lang="nb-NO"/>
        </a:p>
      </dgm:t>
    </dgm:pt>
    <dgm:pt modelId="{04408152-05F2-4156-A7B5-786B32F8B17E}">
      <dgm:prSet custT="1"/>
      <dgm:spPr/>
      <dgm:t>
        <a:bodyPr/>
        <a:lstStyle/>
        <a:p>
          <a:r>
            <a:rPr lang="nb-NO" sz="1400" dirty="0"/>
            <a:t>Epost</a:t>
          </a:r>
        </a:p>
      </dgm:t>
    </dgm:pt>
    <dgm:pt modelId="{ABCB9E12-5E59-4149-AF42-2BEFB0CAEC72}" type="parTrans" cxnId="{2E63E6CD-050B-40C4-86F1-21383347D409}">
      <dgm:prSet/>
      <dgm:spPr/>
      <dgm:t>
        <a:bodyPr/>
        <a:lstStyle/>
        <a:p>
          <a:endParaRPr lang="nb-NO"/>
        </a:p>
      </dgm:t>
    </dgm:pt>
    <dgm:pt modelId="{33E7F550-562F-4B2F-AD65-23958E914DC5}" type="sibTrans" cxnId="{2E63E6CD-050B-40C4-86F1-21383347D409}">
      <dgm:prSet/>
      <dgm:spPr/>
      <dgm:t>
        <a:bodyPr/>
        <a:lstStyle/>
        <a:p>
          <a:endParaRPr lang="nb-NO"/>
        </a:p>
      </dgm:t>
    </dgm:pt>
    <dgm:pt modelId="{284A78C7-6F92-4031-B8A8-F3ABB55CCC4F}">
      <dgm:prSet custT="1"/>
      <dgm:spPr/>
      <dgm:t>
        <a:bodyPr/>
        <a:lstStyle/>
        <a:p>
          <a:r>
            <a:rPr lang="nb-NO" sz="1400" dirty="0"/>
            <a:t>Office 365(ugla)</a:t>
          </a:r>
        </a:p>
      </dgm:t>
    </dgm:pt>
    <dgm:pt modelId="{91F32378-4B9D-4692-84B9-7555810470BD}" type="parTrans" cxnId="{7D67A334-A44A-4FD8-9754-ED410EC5FC43}">
      <dgm:prSet/>
      <dgm:spPr/>
      <dgm:t>
        <a:bodyPr/>
        <a:lstStyle/>
        <a:p>
          <a:endParaRPr lang="nb-NO"/>
        </a:p>
      </dgm:t>
    </dgm:pt>
    <dgm:pt modelId="{C2F3FF12-B8D7-4257-B5F1-DAFC100E0AD5}" type="sibTrans" cxnId="{7D67A334-A44A-4FD8-9754-ED410EC5FC43}">
      <dgm:prSet/>
      <dgm:spPr/>
      <dgm:t>
        <a:bodyPr/>
        <a:lstStyle/>
        <a:p>
          <a:endParaRPr lang="nb-NO"/>
        </a:p>
      </dgm:t>
    </dgm:pt>
    <dgm:pt modelId="{BFF3D6EC-91C5-4800-8175-4D17515FE43B}">
      <dgm:prSet custT="1"/>
      <dgm:spPr/>
      <dgm:t>
        <a:bodyPr/>
        <a:lstStyle/>
        <a:p>
          <a:r>
            <a:rPr lang="nb-NO" sz="1400" dirty="0"/>
            <a:t>Booking ved</a:t>
          </a:r>
        </a:p>
      </dgm:t>
    </dgm:pt>
    <dgm:pt modelId="{541A6F5B-F18E-4718-B95F-CA95E0DF10FB}" type="parTrans" cxnId="{65AEFCAB-19BF-4A67-9341-ABA7D23141DE}">
      <dgm:prSet/>
      <dgm:spPr/>
      <dgm:t>
        <a:bodyPr/>
        <a:lstStyle/>
        <a:p>
          <a:endParaRPr lang="nb-NO"/>
        </a:p>
      </dgm:t>
    </dgm:pt>
    <dgm:pt modelId="{7DED08FB-DA47-4206-A44B-E8215968DA1C}" type="sibTrans" cxnId="{65AEFCAB-19BF-4A67-9341-ABA7D23141DE}">
      <dgm:prSet/>
      <dgm:spPr/>
      <dgm:t>
        <a:bodyPr/>
        <a:lstStyle/>
        <a:p>
          <a:endParaRPr lang="nb-NO"/>
        </a:p>
      </dgm:t>
    </dgm:pt>
    <dgm:pt modelId="{95F057CD-DD21-4C45-BB35-322511064D8F}">
      <dgm:prSet custT="1"/>
      <dgm:spPr/>
      <dgm:t>
        <a:bodyPr/>
        <a:lstStyle/>
        <a:p>
          <a:r>
            <a:rPr lang="nb-NO" sz="1400" dirty="0"/>
            <a:t>Sagenedata</a:t>
          </a:r>
        </a:p>
      </dgm:t>
    </dgm:pt>
    <dgm:pt modelId="{59B49505-86A6-403B-B0D6-61F1AFA428A3}" type="parTrans" cxnId="{A210EFAA-FC15-4CE4-9D57-01CA75437FD4}">
      <dgm:prSet/>
      <dgm:spPr/>
      <dgm:t>
        <a:bodyPr/>
        <a:lstStyle/>
        <a:p>
          <a:endParaRPr lang="nb-NO"/>
        </a:p>
      </dgm:t>
    </dgm:pt>
    <dgm:pt modelId="{56E2B3C8-4F86-43D9-B656-C15F4D8BF325}" type="sibTrans" cxnId="{A210EFAA-FC15-4CE4-9D57-01CA75437FD4}">
      <dgm:prSet/>
      <dgm:spPr/>
      <dgm:t>
        <a:bodyPr/>
        <a:lstStyle/>
        <a:p>
          <a:endParaRPr lang="nb-NO"/>
        </a:p>
      </dgm:t>
    </dgm:pt>
    <dgm:pt modelId="{3370D33D-0008-4D12-B1F3-C86CF251AD40}">
      <dgm:prSet custT="1"/>
      <dgm:spPr/>
      <dgm:t>
        <a:bodyPr/>
        <a:lstStyle/>
        <a:p>
          <a:r>
            <a:rPr lang="nb-NO" sz="1400" dirty="0"/>
            <a:t>Epost</a:t>
          </a:r>
        </a:p>
      </dgm:t>
    </dgm:pt>
    <dgm:pt modelId="{63D85D8F-008C-47D3-9A74-F2DEFA9A9F61}" type="parTrans" cxnId="{56A8AB06-FF15-4396-A78A-E2425A2D64AD}">
      <dgm:prSet/>
      <dgm:spPr/>
      <dgm:t>
        <a:bodyPr/>
        <a:lstStyle/>
        <a:p>
          <a:endParaRPr lang="nb-NO"/>
        </a:p>
      </dgm:t>
    </dgm:pt>
    <dgm:pt modelId="{E38B04A7-1A7A-4B7D-9524-74BC844BEDDB}" type="sibTrans" cxnId="{56A8AB06-FF15-4396-A78A-E2425A2D64AD}">
      <dgm:prSet/>
      <dgm:spPr/>
      <dgm:t>
        <a:bodyPr/>
        <a:lstStyle/>
        <a:p>
          <a:endParaRPr lang="nb-NO"/>
        </a:p>
      </dgm:t>
    </dgm:pt>
    <dgm:pt modelId="{6CD7051B-42F2-41E0-B272-9B7465BC96B6}">
      <dgm:prSet custT="1"/>
      <dgm:spPr/>
      <dgm:t>
        <a:bodyPr/>
        <a:lstStyle/>
        <a:p>
          <a:r>
            <a:rPr lang="nb-NO" sz="1400" dirty="0" err="1"/>
            <a:t>SkoleSMS</a:t>
          </a:r>
          <a:endParaRPr lang="nb-NO" sz="1400" dirty="0"/>
        </a:p>
      </dgm:t>
    </dgm:pt>
    <dgm:pt modelId="{800B385A-061A-4970-852A-C698A34A4DEB}" type="parTrans" cxnId="{91DB7E5B-280D-44D7-ACAE-E934D75ACBC9}">
      <dgm:prSet/>
      <dgm:spPr/>
      <dgm:t>
        <a:bodyPr/>
        <a:lstStyle/>
        <a:p>
          <a:endParaRPr lang="nb-NO"/>
        </a:p>
      </dgm:t>
    </dgm:pt>
    <dgm:pt modelId="{D5D126E5-9D03-4C7D-965B-6E9DE19F740E}" type="sibTrans" cxnId="{91DB7E5B-280D-44D7-ACAE-E934D75ACBC9}">
      <dgm:prSet/>
      <dgm:spPr/>
      <dgm:t>
        <a:bodyPr/>
        <a:lstStyle/>
        <a:p>
          <a:endParaRPr lang="nb-NO"/>
        </a:p>
      </dgm:t>
    </dgm:pt>
    <dgm:pt modelId="{FED46523-94F9-494A-8EB9-16C3631B3766}">
      <dgm:prSet custT="1"/>
      <dgm:spPr/>
      <dgm:t>
        <a:bodyPr/>
        <a:lstStyle/>
        <a:p>
          <a:r>
            <a:rPr lang="nb-NO" sz="1400" dirty="0"/>
            <a:t>Meldinger i portalen</a:t>
          </a:r>
        </a:p>
      </dgm:t>
    </dgm:pt>
    <dgm:pt modelId="{035DA3FA-0AC0-4BE5-AF7E-6408F4BE79FA}" type="parTrans" cxnId="{1472C181-1D30-4A21-B839-DD41B8D0B4EB}">
      <dgm:prSet/>
      <dgm:spPr/>
      <dgm:t>
        <a:bodyPr/>
        <a:lstStyle/>
        <a:p>
          <a:endParaRPr lang="nb-NO"/>
        </a:p>
      </dgm:t>
    </dgm:pt>
    <dgm:pt modelId="{4F7C7599-C22E-43D0-8E2D-3485EBE31545}" type="sibTrans" cxnId="{1472C181-1D30-4A21-B839-DD41B8D0B4EB}">
      <dgm:prSet/>
      <dgm:spPr/>
      <dgm:t>
        <a:bodyPr/>
        <a:lstStyle/>
        <a:p>
          <a:endParaRPr lang="nb-NO"/>
        </a:p>
      </dgm:t>
    </dgm:pt>
    <dgm:pt modelId="{94B6F458-312D-4804-9E7D-ABCBD5CC8D9C}">
      <dgm:prSet custT="1"/>
      <dgm:spPr/>
      <dgm:t>
        <a:bodyPr/>
        <a:lstStyle/>
        <a:p>
          <a:r>
            <a:rPr lang="nb-NO" sz="1400" dirty="0"/>
            <a:t>Office 365(ugla</a:t>
          </a:r>
          <a:r>
            <a:rPr lang="nb-NO" sz="1900" dirty="0"/>
            <a:t>)</a:t>
          </a:r>
        </a:p>
      </dgm:t>
    </dgm:pt>
    <dgm:pt modelId="{BDB21C55-26D4-490E-9997-3F16320D60F3}" type="parTrans" cxnId="{D07CF63E-7426-4540-AEFC-BDEB392F9F34}">
      <dgm:prSet/>
      <dgm:spPr/>
      <dgm:t>
        <a:bodyPr/>
        <a:lstStyle/>
        <a:p>
          <a:endParaRPr lang="nb-NO"/>
        </a:p>
      </dgm:t>
    </dgm:pt>
    <dgm:pt modelId="{055BC4EB-03A1-406F-BBBF-76F348F1B575}" type="sibTrans" cxnId="{D07CF63E-7426-4540-AEFC-BDEB392F9F34}">
      <dgm:prSet/>
      <dgm:spPr/>
      <dgm:t>
        <a:bodyPr/>
        <a:lstStyle/>
        <a:p>
          <a:endParaRPr lang="nb-NO"/>
        </a:p>
      </dgm:t>
    </dgm:pt>
    <dgm:pt modelId="{E5EFDFFF-607A-40E0-B902-C82E1E6B98F6}">
      <dgm:prSet custT="1"/>
      <dgm:spPr/>
      <dgm:t>
        <a:bodyPr/>
        <a:lstStyle/>
        <a:p>
          <a:r>
            <a:rPr lang="nb-NO" sz="1400" dirty="0"/>
            <a:t>Skolens nettside</a:t>
          </a:r>
        </a:p>
      </dgm:t>
    </dgm:pt>
    <dgm:pt modelId="{6F8475CD-7AA4-4EB4-B9CB-106B76EB608A}" type="parTrans" cxnId="{70C6909C-3B8F-4745-B8B7-AEA09937936E}">
      <dgm:prSet/>
      <dgm:spPr/>
      <dgm:t>
        <a:bodyPr/>
        <a:lstStyle/>
        <a:p>
          <a:endParaRPr lang="nb-NO"/>
        </a:p>
      </dgm:t>
    </dgm:pt>
    <dgm:pt modelId="{65DDF66E-4AA9-4D91-9E07-DA033D4CB517}" type="sibTrans" cxnId="{70C6909C-3B8F-4745-B8B7-AEA09937936E}">
      <dgm:prSet/>
      <dgm:spPr/>
      <dgm:t>
        <a:bodyPr/>
        <a:lstStyle/>
        <a:p>
          <a:endParaRPr lang="nb-NO"/>
        </a:p>
      </dgm:t>
    </dgm:pt>
    <dgm:pt modelId="{5F8BD5A0-D4A2-4FE6-9959-0DF7548D36AA}">
      <dgm:prSet custT="1"/>
      <dgm:spPr/>
      <dgm:t>
        <a:bodyPr/>
        <a:lstStyle/>
        <a:p>
          <a:r>
            <a:rPr lang="nb-NO" sz="1400" dirty="0"/>
            <a:t>Meldinger i portalen</a:t>
          </a:r>
        </a:p>
      </dgm:t>
    </dgm:pt>
    <dgm:pt modelId="{B06ABA8C-E4FC-4E8F-BAC8-439D9FCE2AD9}" type="parTrans" cxnId="{7F5B920E-3998-45C2-8E0C-E6CA697A3F21}">
      <dgm:prSet/>
      <dgm:spPr/>
      <dgm:t>
        <a:bodyPr/>
        <a:lstStyle/>
        <a:p>
          <a:endParaRPr lang="nb-NO"/>
        </a:p>
      </dgm:t>
    </dgm:pt>
    <dgm:pt modelId="{FAF5F65A-C5A4-483A-B793-0DAC48677EE3}" type="sibTrans" cxnId="{7F5B920E-3998-45C2-8E0C-E6CA697A3F21}">
      <dgm:prSet/>
      <dgm:spPr/>
      <dgm:t>
        <a:bodyPr/>
        <a:lstStyle/>
        <a:p>
          <a:endParaRPr lang="nb-NO"/>
        </a:p>
      </dgm:t>
    </dgm:pt>
    <dgm:pt modelId="{B75643C0-9F46-44CE-AF8E-163D983327BD}">
      <dgm:prSet custT="1"/>
      <dgm:spPr/>
      <dgm:t>
        <a:bodyPr/>
        <a:lstStyle/>
        <a:p>
          <a:endParaRPr lang="nb-NO" sz="1400" dirty="0"/>
        </a:p>
      </dgm:t>
    </dgm:pt>
    <dgm:pt modelId="{D0E48217-B6FA-4BC9-AE6A-D5FFF250FE8E}" type="parTrans" cxnId="{F0228E10-1C72-4E47-8F87-74AD840D8BB1}">
      <dgm:prSet/>
      <dgm:spPr/>
      <dgm:t>
        <a:bodyPr/>
        <a:lstStyle/>
        <a:p>
          <a:endParaRPr lang="nb-NO"/>
        </a:p>
      </dgm:t>
    </dgm:pt>
    <dgm:pt modelId="{9B5FF9B4-8847-424F-AE69-80BEE357829B}" type="sibTrans" cxnId="{F0228E10-1C72-4E47-8F87-74AD840D8BB1}">
      <dgm:prSet/>
      <dgm:spPr/>
      <dgm:t>
        <a:bodyPr/>
        <a:lstStyle/>
        <a:p>
          <a:endParaRPr lang="nb-NO"/>
        </a:p>
      </dgm:t>
    </dgm:pt>
    <dgm:pt modelId="{64C5D9F9-BEB8-4E64-9218-086E91091D6F}">
      <dgm:prSet custT="1"/>
      <dgm:spPr/>
      <dgm:t>
        <a:bodyPr/>
        <a:lstStyle/>
        <a:p>
          <a:r>
            <a:rPr lang="nb-NO" sz="1400" dirty="0"/>
            <a:t>Epost</a:t>
          </a:r>
        </a:p>
      </dgm:t>
    </dgm:pt>
    <dgm:pt modelId="{36B65C60-4FF2-4CE7-A6A8-C224725EE4A7}" type="parTrans" cxnId="{19C41C7D-D576-41CC-9CAA-12813169C19A}">
      <dgm:prSet/>
      <dgm:spPr/>
      <dgm:t>
        <a:bodyPr/>
        <a:lstStyle/>
        <a:p>
          <a:endParaRPr lang="nb-NO"/>
        </a:p>
      </dgm:t>
    </dgm:pt>
    <dgm:pt modelId="{9C137457-1C20-4E5F-B9D3-50DC4CE92D15}" type="sibTrans" cxnId="{19C41C7D-D576-41CC-9CAA-12813169C19A}">
      <dgm:prSet/>
      <dgm:spPr/>
      <dgm:t>
        <a:bodyPr/>
        <a:lstStyle/>
        <a:p>
          <a:endParaRPr lang="nb-NO"/>
        </a:p>
      </dgm:t>
    </dgm:pt>
    <dgm:pt modelId="{B4AAFFFB-88AE-4249-BA7A-D9F9EEBF11BD}">
      <dgm:prSet custT="1"/>
      <dgm:spPr/>
      <dgm:t>
        <a:bodyPr/>
        <a:lstStyle/>
        <a:p>
          <a:r>
            <a:rPr lang="nb-NO" sz="1400" dirty="0"/>
            <a:t>Epost</a:t>
          </a:r>
        </a:p>
      </dgm:t>
    </dgm:pt>
    <dgm:pt modelId="{06F61C78-665C-4FF0-9C54-151135C5F7FE}" type="parTrans" cxnId="{8FB0D944-08F1-4DAC-99AD-B5B0C1B3041B}">
      <dgm:prSet/>
      <dgm:spPr/>
      <dgm:t>
        <a:bodyPr/>
        <a:lstStyle/>
        <a:p>
          <a:endParaRPr lang="nb-NO"/>
        </a:p>
      </dgm:t>
    </dgm:pt>
    <dgm:pt modelId="{5A648618-0303-4D77-8471-0DC144A46A07}" type="sibTrans" cxnId="{8FB0D944-08F1-4DAC-99AD-B5B0C1B3041B}">
      <dgm:prSet/>
      <dgm:spPr/>
      <dgm:t>
        <a:bodyPr/>
        <a:lstStyle/>
        <a:p>
          <a:endParaRPr lang="nb-NO"/>
        </a:p>
      </dgm:t>
    </dgm:pt>
    <dgm:pt modelId="{ABEC7427-262E-4156-ACF8-AC327F8B2D10}">
      <dgm:prSet custT="1"/>
      <dgm:spPr/>
      <dgm:t>
        <a:bodyPr/>
        <a:lstStyle/>
        <a:p>
          <a:r>
            <a:rPr lang="nb-NO" sz="1400" dirty="0"/>
            <a:t>Skolens nettside</a:t>
          </a:r>
        </a:p>
      </dgm:t>
    </dgm:pt>
    <dgm:pt modelId="{B5D63B43-AEE2-4EA0-904E-D739C4A33E15}" type="parTrans" cxnId="{5E32CAE6-DADF-4FD4-A581-EE8771728520}">
      <dgm:prSet/>
      <dgm:spPr/>
      <dgm:t>
        <a:bodyPr/>
        <a:lstStyle/>
        <a:p>
          <a:endParaRPr lang="nb-NO"/>
        </a:p>
      </dgm:t>
    </dgm:pt>
    <dgm:pt modelId="{7C555070-B724-4E6D-BCDC-F1DB69836D61}" type="sibTrans" cxnId="{5E32CAE6-DADF-4FD4-A581-EE8771728520}">
      <dgm:prSet/>
      <dgm:spPr/>
      <dgm:t>
        <a:bodyPr/>
        <a:lstStyle/>
        <a:p>
          <a:endParaRPr lang="nb-NO"/>
        </a:p>
      </dgm:t>
    </dgm:pt>
    <dgm:pt modelId="{47EB6039-3E79-4E68-ABF4-8904F66A66C8}">
      <dgm:prSet custT="1"/>
      <dgm:spPr/>
      <dgm:t>
        <a:bodyPr/>
        <a:lstStyle/>
        <a:p>
          <a:r>
            <a:rPr lang="nb-NO" sz="1400" dirty="0" err="1"/>
            <a:t>SkoleSMS</a:t>
          </a:r>
          <a:endParaRPr lang="nb-NO" sz="1400" dirty="0"/>
        </a:p>
      </dgm:t>
    </dgm:pt>
    <dgm:pt modelId="{110318E9-AA3D-4DAF-A5B8-E469BA237DA7}" type="parTrans" cxnId="{7272EEE6-B1F8-461D-9BC0-DCDA6B901106}">
      <dgm:prSet/>
      <dgm:spPr/>
      <dgm:t>
        <a:bodyPr/>
        <a:lstStyle/>
        <a:p>
          <a:endParaRPr lang="nb-NO"/>
        </a:p>
      </dgm:t>
    </dgm:pt>
    <dgm:pt modelId="{251C2286-A16F-44BA-BBC0-62DCF3CA90EF}" type="sibTrans" cxnId="{7272EEE6-B1F8-461D-9BC0-DCDA6B901106}">
      <dgm:prSet/>
      <dgm:spPr/>
      <dgm:t>
        <a:bodyPr/>
        <a:lstStyle/>
        <a:p>
          <a:endParaRPr lang="nb-NO"/>
        </a:p>
      </dgm:t>
    </dgm:pt>
    <dgm:pt modelId="{451C4D89-BA53-451B-9766-5AE3B2F74910}">
      <dgm:prSet custT="1"/>
      <dgm:spPr/>
      <dgm:t>
        <a:bodyPr/>
        <a:lstStyle/>
        <a:p>
          <a:r>
            <a:rPr lang="nb-NO" sz="1400" dirty="0" err="1"/>
            <a:t>SkoleSMS</a:t>
          </a:r>
          <a:endParaRPr lang="nb-NO" sz="1400" dirty="0"/>
        </a:p>
      </dgm:t>
    </dgm:pt>
    <dgm:pt modelId="{85F1AB8F-CBC4-4258-BFDF-2FD576F5802A}" type="parTrans" cxnId="{F5396349-A34A-4ED5-9B80-683ABBF07BB0}">
      <dgm:prSet/>
      <dgm:spPr/>
      <dgm:t>
        <a:bodyPr/>
        <a:lstStyle/>
        <a:p>
          <a:endParaRPr lang="nb-NO"/>
        </a:p>
      </dgm:t>
    </dgm:pt>
    <dgm:pt modelId="{67803E5A-BC64-4A46-B9BD-C3FDE227A129}" type="sibTrans" cxnId="{F5396349-A34A-4ED5-9B80-683ABBF07BB0}">
      <dgm:prSet/>
      <dgm:spPr/>
      <dgm:t>
        <a:bodyPr/>
        <a:lstStyle/>
        <a:p>
          <a:endParaRPr lang="nb-NO"/>
        </a:p>
      </dgm:t>
    </dgm:pt>
    <dgm:pt modelId="{B9147A28-1DA4-44F5-9175-DF872B58DE75}">
      <dgm:prSet custT="1"/>
      <dgm:spPr/>
      <dgm:t>
        <a:bodyPr/>
        <a:lstStyle/>
        <a:p>
          <a:endParaRPr lang="nb-NO" sz="1400" dirty="0"/>
        </a:p>
      </dgm:t>
    </dgm:pt>
    <dgm:pt modelId="{1534EB6B-5D7A-4CD9-B431-0622169E315B}" type="parTrans" cxnId="{E8C85FA7-C802-42BD-81B8-8AEDA5500876}">
      <dgm:prSet/>
      <dgm:spPr/>
      <dgm:t>
        <a:bodyPr/>
        <a:lstStyle/>
        <a:p>
          <a:endParaRPr lang="nb-NO"/>
        </a:p>
      </dgm:t>
    </dgm:pt>
    <dgm:pt modelId="{4EBEF035-30F0-4448-9BC7-41834D112E36}" type="sibTrans" cxnId="{E8C85FA7-C802-42BD-81B8-8AEDA5500876}">
      <dgm:prSet/>
      <dgm:spPr/>
      <dgm:t>
        <a:bodyPr/>
        <a:lstStyle/>
        <a:p>
          <a:endParaRPr lang="nb-NO"/>
        </a:p>
      </dgm:t>
    </dgm:pt>
    <dgm:pt modelId="{97AF4026-9BBD-42A7-8B3C-3D49C87BE22C}">
      <dgm:prSet custT="1"/>
      <dgm:spPr/>
      <dgm:t>
        <a:bodyPr/>
        <a:lstStyle/>
        <a:p>
          <a:endParaRPr lang="nb-NO" sz="1400" dirty="0"/>
        </a:p>
      </dgm:t>
    </dgm:pt>
    <dgm:pt modelId="{213514B1-D9AB-4001-9F21-C95F6D45A587}" type="parTrans" cxnId="{9D7DB00A-56D0-4B7B-8333-36EC115FBD62}">
      <dgm:prSet/>
      <dgm:spPr/>
      <dgm:t>
        <a:bodyPr/>
        <a:lstStyle/>
        <a:p>
          <a:endParaRPr lang="nb-NO"/>
        </a:p>
      </dgm:t>
    </dgm:pt>
    <dgm:pt modelId="{4CC2E1E5-F5D3-4F4B-90DC-E86E22C5DF50}" type="sibTrans" cxnId="{9D7DB00A-56D0-4B7B-8333-36EC115FBD62}">
      <dgm:prSet/>
      <dgm:spPr/>
      <dgm:t>
        <a:bodyPr/>
        <a:lstStyle/>
        <a:p>
          <a:endParaRPr lang="nb-NO"/>
        </a:p>
      </dgm:t>
    </dgm:pt>
    <dgm:pt modelId="{DBC73FED-C369-487E-B1CE-BF94D95F1EA4}" type="pres">
      <dgm:prSet presAssocID="{EDB1AF4F-C2B9-4B47-9FFF-7468C28EFB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367714E-58F3-47D5-B0A7-CC0D22D6BB23}" type="pres">
      <dgm:prSet presAssocID="{E89F964C-C407-459B-AE13-15B6B7BE3C66}" presName="composite" presStyleCnt="0"/>
      <dgm:spPr/>
    </dgm:pt>
    <dgm:pt modelId="{4061D644-713E-41E6-A583-7C54F97F96BB}" type="pres">
      <dgm:prSet presAssocID="{E89F964C-C407-459B-AE13-15B6B7BE3C66}" presName="parTx" presStyleLbl="alignNode1" presStyleIdx="0" presStyleCnt="5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F7ABA7E-B8FA-4ED6-8310-82B2D8944948}" type="pres">
      <dgm:prSet presAssocID="{E89F964C-C407-459B-AE13-15B6B7BE3C66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CB60799-D4E1-4445-BD7A-C75A98F2E45D}" type="pres">
      <dgm:prSet presAssocID="{5AC131B5-861E-4470-92BD-E90723CBDCEA}" presName="space" presStyleCnt="0"/>
      <dgm:spPr/>
    </dgm:pt>
    <dgm:pt modelId="{1CB3A55E-B316-403A-B50F-76A5FE15C2AF}" type="pres">
      <dgm:prSet presAssocID="{F49EBE42-F108-4AF2-B4A3-36875CCDE8AD}" presName="composite" presStyleCnt="0"/>
      <dgm:spPr/>
    </dgm:pt>
    <dgm:pt modelId="{DD23E3C0-632E-498A-A498-B14B7D5987BC}" type="pres">
      <dgm:prSet presAssocID="{F49EBE42-F108-4AF2-B4A3-36875CCDE8A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E12E844-2794-40D8-AAC7-2EFC732AC53B}" type="pres">
      <dgm:prSet presAssocID="{F49EBE42-F108-4AF2-B4A3-36875CCDE8AD}" presName="desTx" presStyleLbl="alignAccFollowNode1" presStyleIdx="1" presStyleCnt="5" custLinFactNeighborX="868" custLinFactNeighborY="72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3D9F116-51E0-43A5-BC2B-C4B0E3C89FB2}" type="pres">
      <dgm:prSet presAssocID="{445F88C2-A819-46F9-A541-8B1EA17C182D}" presName="space" presStyleCnt="0"/>
      <dgm:spPr/>
    </dgm:pt>
    <dgm:pt modelId="{55FE3D50-FAE1-4BBF-A6F1-E7D5C9E240EE}" type="pres">
      <dgm:prSet presAssocID="{25D6DC43-F3E6-4E6D-85FB-45CC9B979E82}" presName="composite" presStyleCnt="0"/>
      <dgm:spPr/>
    </dgm:pt>
    <dgm:pt modelId="{C2C86669-C11E-4EDD-B091-ED0D259BC7C6}" type="pres">
      <dgm:prSet presAssocID="{25D6DC43-F3E6-4E6D-85FB-45CC9B979E82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34CA702-444B-442F-B803-D13906ABF494}" type="pres">
      <dgm:prSet presAssocID="{25D6DC43-F3E6-4E6D-85FB-45CC9B979E82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09AC98-CE09-4A8E-8DDC-815E0BCF122E}" type="pres">
      <dgm:prSet presAssocID="{5B43C6D3-A3F7-4D68-87AC-97235EC444ED}" presName="space" presStyleCnt="0"/>
      <dgm:spPr/>
    </dgm:pt>
    <dgm:pt modelId="{D456FB7A-A893-4A1F-BF53-6C5D33AFD659}" type="pres">
      <dgm:prSet presAssocID="{807182E6-6C99-45B6-9F90-97EAA52EA941}" presName="composite" presStyleCnt="0"/>
      <dgm:spPr/>
    </dgm:pt>
    <dgm:pt modelId="{AA6B47C3-5FA9-4EFE-956C-9F89F445A901}" type="pres">
      <dgm:prSet presAssocID="{807182E6-6C99-45B6-9F90-97EAA52EA94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B54FADF-B70E-4767-BC56-5FB4514655D2}" type="pres">
      <dgm:prSet presAssocID="{807182E6-6C99-45B6-9F90-97EAA52EA941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A55202B-3B2D-4B01-978C-4DEA010156A3}" type="pres">
      <dgm:prSet presAssocID="{60C0B94F-6D9C-4C83-B65A-4A3DB9B38AB1}" presName="space" presStyleCnt="0"/>
      <dgm:spPr/>
    </dgm:pt>
    <dgm:pt modelId="{862C71C8-ECC4-440F-A439-FB85EAC1F34B}" type="pres">
      <dgm:prSet presAssocID="{A6AAF38D-6950-42BA-BAB1-540A8F7D072A}" presName="composite" presStyleCnt="0"/>
      <dgm:spPr/>
    </dgm:pt>
    <dgm:pt modelId="{021B20C0-873B-435A-A7E8-05FD6E4F5DA2}" type="pres">
      <dgm:prSet presAssocID="{A6AAF38D-6950-42BA-BAB1-540A8F7D072A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A6A926-0EF9-45B8-9FAB-44929457FA39}" type="pres">
      <dgm:prSet presAssocID="{A6AAF38D-6950-42BA-BAB1-540A8F7D072A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7618E929-7B38-4B9A-94FA-06CA64C7E79C}" type="presOf" srcId="{261D6178-9034-41EC-BC75-F369F598C00A}" destId="{1F7ABA7E-B8FA-4ED6-8310-82B2D8944948}" srcOrd="0" destOrd="5" presId="urn:microsoft.com/office/officeart/2005/8/layout/hList1"/>
    <dgm:cxn modelId="{F43EC730-84C2-4D70-A110-0071E3092E2F}" type="presOf" srcId="{ABEC7427-262E-4156-ACF8-AC327F8B2D10}" destId="{CEA6A926-0EF9-45B8-9FAB-44929457FA39}" srcOrd="0" destOrd="2" presId="urn:microsoft.com/office/officeart/2005/8/layout/hList1"/>
    <dgm:cxn modelId="{775B51E1-482C-4EFA-9F4F-8172019B5FAC}" type="presOf" srcId="{B9147A28-1DA4-44F5-9175-DF872B58DE75}" destId="{A34CA702-444B-442F-B803-D13906ABF494}" srcOrd="0" destOrd="0" presId="urn:microsoft.com/office/officeart/2005/8/layout/hList1"/>
    <dgm:cxn modelId="{15ED9840-AFAF-4A3C-8CCF-AFB417F8E2BC}" type="presOf" srcId="{8912DF39-3E47-4391-8E93-1E87ED6A6B4E}" destId="{1F7ABA7E-B8FA-4ED6-8310-82B2D8944948}" srcOrd="0" destOrd="9" presId="urn:microsoft.com/office/officeart/2005/8/layout/hList1"/>
    <dgm:cxn modelId="{D89B9384-2CAB-4A18-BB87-C20BD13C36EA}" type="presOf" srcId="{EDB1AF4F-C2B9-4B47-9FFF-7468C28EFBEA}" destId="{DBC73FED-C369-487E-B1CE-BF94D95F1EA4}" srcOrd="0" destOrd="0" presId="urn:microsoft.com/office/officeart/2005/8/layout/hList1"/>
    <dgm:cxn modelId="{6F83BB2A-48B9-4507-8233-789392D2E8EC}" type="presOf" srcId="{F49EBE42-F108-4AF2-B4A3-36875CCDE8AD}" destId="{DD23E3C0-632E-498A-A498-B14B7D5987BC}" srcOrd="0" destOrd="0" presId="urn:microsoft.com/office/officeart/2005/8/layout/hList1"/>
    <dgm:cxn modelId="{F0228E10-1C72-4E47-8F87-74AD840D8BB1}" srcId="{807182E6-6C99-45B6-9F90-97EAA52EA941}" destId="{B75643C0-9F46-44CE-AF8E-163D983327BD}" srcOrd="5" destOrd="0" parTransId="{D0E48217-B6FA-4BC9-AE6A-D5FFF250FE8E}" sibTransId="{9B5FF9B4-8847-424F-AE69-80BEE357829B}"/>
    <dgm:cxn modelId="{EA46D0EE-069F-4B55-AF7D-8EF4225A8696}" type="presOf" srcId="{94B6F458-312D-4804-9E7D-ABCBD5CC8D9C}" destId="{A34CA702-444B-442F-B803-D13906ABF494}" srcOrd="0" destOrd="4" presId="urn:microsoft.com/office/officeart/2005/8/layout/hList1"/>
    <dgm:cxn modelId="{04C52295-B253-46B3-9DE0-6D9A3F4C9CE4}" type="presOf" srcId="{2EACA749-2081-43BD-AFF3-380F1F137069}" destId="{1F7ABA7E-B8FA-4ED6-8310-82B2D8944948}" srcOrd="0" destOrd="1" presId="urn:microsoft.com/office/officeart/2005/8/layout/hList1"/>
    <dgm:cxn modelId="{23F3CE55-4DF9-4185-9BDC-DBF99329A507}" type="presOf" srcId="{4BB1BDB2-1F28-4EBA-B2C3-C41070BED5CB}" destId="{1F7ABA7E-B8FA-4ED6-8310-82B2D8944948}" srcOrd="0" destOrd="12" presId="urn:microsoft.com/office/officeart/2005/8/layout/hList1"/>
    <dgm:cxn modelId="{41C9621D-B0B5-4D84-A783-71F86351BF8E}" type="presOf" srcId="{8502737D-E0A6-4ED2-8FF4-CDCEF19E0DDD}" destId="{1F7ABA7E-B8FA-4ED6-8310-82B2D8944948}" srcOrd="0" destOrd="2" presId="urn:microsoft.com/office/officeart/2005/8/layout/hList1"/>
    <dgm:cxn modelId="{8FB0D944-08F1-4DAC-99AD-B5B0C1B3041B}" srcId="{A6AAF38D-6950-42BA-BAB1-540A8F7D072A}" destId="{B4AAFFFB-88AE-4249-BA7A-D9F9EEBF11BD}" srcOrd="1" destOrd="0" parTransId="{06F61C78-665C-4FF0-9C54-151135C5F7FE}" sibTransId="{5A648618-0303-4D77-8471-0DC144A46A07}"/>
    <dgm:cxn modelId="{43AA749F-BECA-41AC-86F1-D27715637286}" type="presOf" srcId="{B091DB98-1AF5-445B-8BD0-D7418F5879AD}" destId="{3E12E844-2794-40D8-AAC7-2EFC732AC53B}" srcOrd="0" destOrd="1" presId="urn:microsoft.com/office/officeart/2005/8/layout/hList1"/>
    <dgm:cxn modelId="{56A8AB06-FF15-4396-A78A-E2425A2D64AD}" srcId="{25D6DC43-F3E6-4E6D-85FB-45CC9B979E82}" destId="{3370D33D-0008-4D12-B1F3-C86CF251AD40}" srcOrd="2" destOrd="0" parTransId="{63D85D8F-008C-47D3-9A74-F2DEFA9A9F61}" sibTransId="{E38B04A7-1A7A-4B7D-9524-74BC844BEDDB}"/>
    <dgm:cxn modelId="{1892F516-0C01-4295-8DD2-C752EC850A35}" type="presOf" srcId="{97AF4026-9BBD-42A7-8B3C-3D49C87BE22C}" destId="{5B54FADF-B70E-4767-BC56-5FB4514655D2}" srcOrd="0" destOrd="0" presId="urn:microsoft.com/office/officeart/2005/8/layout/hList1"/>
    <dgm:cxn modelId="{2E63E6CD-050B-40C4-86F1-21383347D409}" srcId="{F49EBE42-F108-4AF2-B4A3-36875CCDE8AD}" destId="{04408152-05F2-4156-A7B5-786B32F8B17E}" srcOrd="2" destOrd="0" parTransId="{ABCB9E12-5E59-4149-AF42-2BEFB0CAEC72}" sibTransId="{33E7F550-562F-4B2F-AD65-23958E914DC5}"/>
    <dgm:cxn modelId="{2DAEDB17-F211-417E-A6B0-7974089312B6}" type="presOf" srcId="{B75643C0-9F46-44CE-AF8E-163D983327BD}" destId="{5B54FADF-B70E-4767-BC56-5FB4514655D2}" srcOrd="0" destOrd="5" presId="urn:microsoft.com/office/officeart/2005/8/layout/hList1"/>
    <dgm:cxn modelId="{70C6909C-3B8F-4745-B8B7-AEA09937936E}" srcId="{807182E6-6C99-45B6-9F90-97EAA52EA941}" destId="{E5EFDFFF-607A-40E0-B902-C82E1E6B98F6}" srcOrd="1" destOrd="0" parTransId="{6F8475CD-7AA4-4EB4-B9CB-106B76EB608A}" sibTransId="{65DDF66E-4AA9-4D91-9E07-DA033D4CB517}"/>
    <dgm:cxn modelId="{E7F47190-B4FD-4B10-86E8-3C1C8E1ACEFE}" type="presOf" srcId="{E89F964C-C407-459B-AE13-15B6B7BE3C66}" destId="{4061D644-713E-41E6-A583-7C54F97F96BB}" srcOrd="0" destOrd="0" presId="urn:microsoft.com/office/officeart/2005/8/layout/hList1"/>
    <dgm:cxn modelId="{B8C49C78-FBC1-4DC2-B70B-F285B14023BA}" type="presOf" srcId="{3563B4A1-D750-4EF8-BA3E-139F67D9E76A}" destId="{3E12E844-2794-40D8-AAC7-2EFC732AC53B}" srcOrd="0" destOrd="0" presId="urn:microsoft.com/office/officeart/2005/8/layout/hList1"/>
    <dgm:cxn modelId="{4B5B0D0D-630E-41DB-ABF6-BD0E3AFF9AEE}" type="presOf" srcId="{BFF3D6EC-91C5-4800-8175-4D17515FE43B}" destId="{3E12E844-2794-40D8-AAC7-2EFC732AC53B}" srcOrd="0" destOrd="4" presId="urn:microsoft.com/office/officeart/2005/8/layout/hList1"/>
    <dgm:cxn modelId="{834FED6B-6017-4878-A6A3-A7D41C54315B}" type="presOf" srcId="{04408152-05F2-4156-A7B5-786B32F8B17E}" destId="{3E12E844-2794-40D8-AAC7-2EFC732AC53B}" srcOrd="0" destOrd="2" presId="urn:microsoft.com/office/officeart/2005/8/layout/hList1"/>
    <dgm:cxn modelId="{1C0A6CA4-813A-42F9-A51F-815B47953278}" srcId="{F49EBE42-F108-4AF2-B4A3-36875CCDE8AD}" destId="{B091DB98-1AF5-445B-8BD0-D7418F5879AD}" srcOrd="1" destOrd="0" parTransId="{28C4BA28-534F-4A89-B470-A93257EFD6BF}" sibTransId="{F593AF69-17D9-4A9E-A61A-BF1E44BAE07D}"/>
    <dgm:cxn modelId="{0BFD2DE7-DD3E-45AC-885D-F5CDCF481279}" srcId="{F49EBE42-F108-4AF2-B4A3-36875CCDE8AD}" destId="{3563B4A1-D750-4EF8-BA3E-139F67D9E76A}" srcOrd="0" destOrd="0" parTransId="{10524EBB-8139-4082-9356-347E6B7F180C}" sibTransId="{2C91534D-35B7-48B8-BD87-96906B62773D}"/>
    <dgm:cxn modelId="{DBB53247-27A8-48DC-BEA8-E6C4CCE60C98}" srcId="{EDB1AF4F-C2B9-4B47-9FFF-7468C28EFBEA}" destId="{807182E6-6C99-45B6-9F90-97EAA52EA941}" srcOrd="3" destOrd="0" parTransId="{6510D6B6-E9E2-4D6B-B4AF-CDB0D9ABD27A}" sibTransId="{60C0B94F-6D9C-4C83-B65A-4A3DB9B38AB1}"/>
    <dgm:cxn modelId="{3EF0CEFA-5C98-429E-9935-3040D8B3766A}" srcId="{E89F964C-C407-459B-AE13-15B6B7BE3C66}" destId="{6EB6FD12-C0B3-4292-B08F-1B18AB43E1B8}" srcOrd="14" destOrd="0" parTransId="{1BF6C714-C2B7-4C47-AE3D-D99B4FACAAC6}" sibTransId="{51F85775-6625-4CD3-AD55-F900FE7F990E}"/>
    <dgm:cxn modelId="{91DB7E5B-280D-44D7-ACAE-E934D75ACBC9}" srcId="{25D6DC43-F3E6-4E6D-85FB-45CC9B979E82}" destId="{6CD7051B-42F2-41E0-B272-9B7465BC96B6}" srcOrd="1" destOrd="0" parTransId="{800B385A-061A-4970-852A-C698A34A4DEB}" sibTransId="{D5D126E5-9D03-4C7D-965B-6E9DE19F740E}"/>
    <dgm:cxn modelId="{5E32CAE6-DADF-4FD4-A581-EE8771728520}" srcId="{A6AAF38D-6950-42BA-BAB1-540A8F7D072A}" destId="{ABEC7427-262E-4156-ACF8-AC327F8B2D10}" srcOrd="2" destOrd="0" parTransId="{B5D63B43-AEE2-4EA0-904E-D739C4A33E15}" sibTransId="{7C555070-B724-4E6D-BCDC-F1DB69836D61}"/>
    <dgm:cxn modelId="{CE62FDBC-FA51-4BD2-BB2A-BD2679DC3AF7}" type="presOf" srcId="{5F8BD5A0-D4A2-4FE6-9959-0DF7548D36AA}" destId="{5B54FADF-B70E-4767-BC56-5FB4514655D2}" srcOrd="0" destOrd="2" presId="urn:microsoft.com/office/officeart/2005/8/layout/hList1"/>
    <dgm:cxn modelId="{7706F882-4F07-4334-B0C3-D8A7A9D70D16}" srcId="{A6AAF38D-6950-42BA-BAB1-540A8F7D072A}" destId="{DC546F78-E698-48A5-A4AF-0DC4751E83B8}" srcOrd="0" destOrd="0" parTransId="{90EE5CD7-4A6D-4BFB-AC1A-2F2E0AC2F36E}" sibTransId="{9B6AADDC-2019-48C8-BB1A-24381F116931}"/>
    <dgm:cxn modelId="{EFFC4903-1A17-48A9-8586-A582B03C2470}" type="presOf" srcId="{DC546F78-E698-48A5-A4AF-0DC4751E83B8}" destId="{CEA6A926-0EF9-45B8-9FAB-44929457FA39}" srcOrd="0" destOrd="0" presId="urn:microsoft.com/office/officeart/2005/8/layout/hList1"/>
    <dgm:cxn modelId="{E8C85FA7-C802-42BD-81B8-8AEDA5500876}" srcId="{25D6DC43-F3E6-4E6D-85FB-45CC9B979E82}" destId="{B9147A28-1DA4-44F5-9175-DF872B58DE75}" srcOrd="0" destOrd="0" parTransId="{1534EB6B-5D7A-4CD9-B431-0622169E315B}" sibTransId="{4EBEF035-30F0-4448-9BC7-41834D112E36}"/>
    <dgm:cxn modelId="{25794D17-133D-4AE2-AAFA-7E62FC54997E}" srcId="{E89F964C-C407-459B-AE13-15B6B7BE3C66}" destId="{7CD92F6A-2FDD-4EFB-831D-7ECCBEE0921C}" srcOrd="10" destOrd="0" parTransId="{34CF96FC-E864-4F67-AC71-EBCA590F5A71}" sibTransId="{73FEE931-833A-497C-9DFB-C679CDDEFBAF}"/>
    <dgm:cxn modelId="{EA13D596-7AEB-4626-A05C-FA00AB07DF2D}" type="presOf" srcId="{6EB6FD12-C0B3-4292-B08F-1B18AB43E1B8}" destId="{1F7ABA7E-B8FA-4ED6-8310-82B2D8944948}" srcOrd="0" destOrd="14" presId="urn:microsoft.com/office/officeart/2005/8/layout/hList1"/>
    <dgm:cxn modelId="{82BAA708-2CF3-4A51-8801-BA730D8239A6}" type="presOf" srcId="{FED46523-94F9-494A-8EB9-16C3631B3766}" destId="{A34CA702-444B-442F-B803-D13906ABF494}" srcOrd="0" destOrd="3" presId="urn:microsoft.com/office/officeart/2005/8/layout/hList1"/>
    <dgm:cxn modelId="{D9A12030-CAF4-4B26-8306-D3DF2C610A12}" srcId="{E89F964C-C407-459B-AE13-15B6B7BE3C66}" destId="{CA0C0B81-DAF2-4382-A9C2-A35B4DB8B2E5}" srcOrd="11" destOrd="0" parTransId="{97A3F3BD-403E-4083-BD6A-537DE5280C34}" sibTransId="{5E29BB27-5DAA-49E8-926A-417229D40ED8}"/>
    <dgm:cxn modelId="{9D7DB00A-56D0-4B7B-8333-36EC115FBD62}" srcId="{807182E6-6C99-45B6-9F90-97EAA52EA941}" destId="{97AF4026-9BBD-42A7-8B3C-3D49C87BE22C}" srcOrd="0" destOrd="0" parTransId="{213514B1-D9AB-4001-9F21-C95F6D45A587}" sibTransId="{4CC2E1E5-F5D3-4F4B-90DC-E86E22C5DF50}"/>
    <dgm:cxn modelId="{E4A15220-A37A-4279-85B0-845B23EA8792}" type="presOf" srcId="{25D6DC43-F3E6-4E6D-85FB-45CC9B979E82}" destId="{C2C86669-C11E-4EDD-B091-ED0D259BC7C6}" srcOrd="0" destOrd="0" presId="urn:microsoft.com/office/officeart/2005/8/layout/hList1"/>
    <dgm:cxn modelId="{C4D1FD6E-C04C-4C2C-92E2-7FD4C0C47695}" srcId="{EDB1AF4F-C2B9-4B47-9FFF-7468C28EFBEA}" destId="{25D6DC43-F3E6-4E6D-85FB-45CC9B979E82}" srcOrd="2" destOrd="0" parTransId="{4A9A7E1A-5236-45C3-B0D2-93D1AB45D97B}" sibTransId="{5B43C6D3-A3F7-4D68-87AC-97235EC444ED}"/>
    <dgm:cxn modelId="{0998CC5C-72A9-43BD-94EF-CB0DD5370BA4}" srcId="{EDB1AF4F-C2B9-4B47-9FFF-7468C28EFBEA}" destId="{A6AAF38D-6950-42BA-BAB1-540A8F7D072A}" srcOrd="4" destOrd="0" parTransId="{8A9C8DE9-B39D-434F-A45D-33701D51DA1E}" sibTransId="{849B4223-CCC9-4728-97D3-1C1B025A3FF9}"/>
    <dgm:cxn modelId="{7090865E-1260-419D-A5DF-BA2E4587CACB}" srcId="{E89F964C-C407-459B-AE13-15B6B7BE3C66}" destId="{F29E9A0B-C8CA-4240-A8AA-6644B4F13492}" srcOrd="3" destOrd="0" parTransId="{324D84FE-EA94-4982-AC6D-DD5F48DF90A8}" sibTransId="{B6A01E9F-045E-4C8A-86DA-9541545A9980}"/>
    <dgm:cxn modelId="{0126BB84-A732-41C7-894E-73E6A2BA8860}" srcId="{E89F964C-C407-459B-AE13-15B6B7BE3C66}" destId="{19E336C3-099A-43D6-B615-02C9A2454E9C}" srcOrd="8" destOrd="0" parTransId="{82379740-4CAE-4C94-9BD9-F07A4D0D7D1A}" sibTransId="{E0583560-B1BE-4DB6-A93D-0C925BC9EBFF}"/>
    <dgm:cxn modelId="{C782BA38-AF77-4A05-AD33-636AEFB772B5}" type="presOf" srcId="{D1C27A54-AD10-47F4-BF95-FD7B2B916536}" destId="{1F7ABA7E-B8FA-4ED6-8310-82B2D8944948}" srcOrd="0" destOrd="0" presId="urn:microsoft.com/office/officeart/2005/8/layout/hList1"/>
    <dgm:cxn modelId="{886E8CEC-7F95-4B66-B271-D47061CEF162}" srcId="{E89F964C-C407-459B-AE13-15B6B7BE3C66}" destId="{2EACA749-2081-43BD-AFF3-380F1F137069}" srcOrd="1" destOrd="0" parTransId="{7440C561-C642-43C3-8F14-40B37ADE670B}" sibTransId="{024A5B44-7C70-449C-B8D3-C89F8ADB38CB}"/>
    <dgm:cxn modelId="{726F5CAD-06E6-4A86-A27A-2B3461EE6D40}" srcId="{EDB1AF4F-C2B9-4B47-9FFF-7468C28EFBEA}" destId="{F49EBE42-F108-4AF2-B4A3-36875CCDE8AD}" srcOrd="1" destOrd="0" parTransId="{E694470F-644E-4248-B576-9E57B86B36DD}" sibTransId="{445F88C2-A819-46F9-A541-8B1EA17C182D}"/>
    <dgm:cxn modelId="{FE12C42F-8D07-4D02-A396-E225DF2A78D1}" srcId="{E89F964C-C407-459B-AE13-15B6B7BE3C66}" destId="{8B6A0874-EEDF-4E82-8E18-51BED1F54113}" srcOrd="13" destOrd="0" parTransId="{0EE4D1BD-E8D9-424A-B20D-5D0FC048359E}" sibTransId="{9F4B108F-4ECC-45F2-AEC6-A041EFD53DFF}"/>
    <dgm:cxn modelId="{B835ECA3-8DF6-4940-949B-95DF1DB3CC7D}" srcId="{E89F964C-C407-459B-AE13-15B6B7BE3C66}" destId="{4BB1BDB2-1F28-4EBA-B2C3-C41070BED5CB}" srcOrd="12" destOrd="0" parTransId="{9F123413-8293-4171-8CB4-8C9C60F6F05A}" sibTransId="{DDE4A61D-7253-4081-8901-CA36B360DBB6}"/>
    <dgm:cxn modelId="{549DE2DA-61DC-4818-BF11-A70A47C4B4AE}" srcId="{E89F964C-C407-459B-AE13-15B6B7BE3C66}" destId="{8502737D-E0A6-4ED2-8FF4-CDCEF19E0DDD}" srcOrd="2" destOrd="0" parTransId="{FDAB5816-AB04-4DEF-98F1-6F17A2EE0933}" sibTransId="{501D4910-D3A6-432F-9506-56F110B24A17}"/>
    <dgm:cxn modelId="{1472C181-1D30-4A21-B839-DD41B8D0B4EB}" srcId="{25D6DC43-F3E6-4E6D-85FB-45CC9B979E82}" destId="{FED46523-94F9-494A-8EB9-16C3631B3766}" srcOrd="3" destOrd="0" parTransId="{035DA3FA-0AC0-4BE5-AF7E-6408F4BE79FA}" sibTransId="{4F7C7599-C22E-43D0-8E2D-3485EBE31545}"/>
    <dgm:cxn modelId="{FF598E51-3F7F-4B9A-AE74-CE65EFDC27A3}" type="presOf" srcId="{8B6A0874-EEDF-4E82-8E18-51BED1F54113}" destId="{1F7ABA7E-B8FA-4ED6-8310-82B2D8944948}" srcOrd="0" destOrd="13" presId="urn:microsoft.com/office/officeart/2005/8/layout/hList1"/>
    <dgm:cxn modelId="{65AEFCAB-19BF-4A67-9341-ABA7D23141DE}" srcId="{F49EBE42-F108-4AF2-B4A3-36875CCDE8AD}" destId="{BFF3D6EC-91C5-4800-8175-4D17515FE43B}" srcOrd="4" destOrd="0" parTransId="{541A6F5B-F18E-4718-B95F-CA95E0DF10FB}" sibTransId="{7DED08FB-DA47-4206-A44B-E8215968DA1C}"/>
    <dgm:cxn modelId="{4C72BF6B-5223-411D-ACB2-7F8EA4ABB55F}" type="presOf" srcId="{E5EFDFFF-607A-40E0-B902-C82E1E6B98F6}" destId="{5B54FADF-B70E-4767-BC56-5FB4514655D2}" srcOrd="0" destOrd="1" presId="urn:microsoft.com/office/officeart/2005/8/layout/hList1"/>
    <dgm:cxn modelId="{542AA5CF-D0CB-47BD-8B5B-A0A3F50A2D78}" type="presOf" srcId="{284A78C7-6F92-4031-B8A8-F3ABB55CCC4F}" destId="{3E12E844-2794-40D8-AAC7-2EFC732AC53B}" srcOrd="0" destOrd="3" presId="urn:microsoft.com/office/officeart/2005/8/layout/hList1"/>
    <dgm:cxn modelId="{1A490175-2CD9-459E-9A4F-5FAFB8D31CAB}" type="presOf" srcId="{451C4D89-BA53-451B-9766-5AE3B2F74910}" destId="{1F7ABA7E-B8FA-4ED6-8310-82B2D8944948}" srcOrd="0" destOrd="4" presId="urn:microsoft.com/office/officeart/2005/8/layout/hList1"/>
    <dgm:cxn modelId="{A92B933D-091B-4023-8DE9-2BC91605E62A}" srcId="{EDB1AF4F-C2B9-4B47-9FFF-7468C28EFBEA}" destId="{E89F964C-C407-459B-AE13-15B6B7BE3C66}" srcOrd="0" destOrd="0" parTransId="{98E0B9A9-23EA-44B4-9AE8-DA6CBB62CDD6}" sibTransId="{5AC131B5-861E-4470-92BD-E90723CBDCEA}"/>
    <dgm:cxn modelId="{2E516263-BFCF-436A-9A1C-8289087F7DEB}" type="presOf" srcId="{F29E9A0B-C8CA-4240-A8AA-6644B4F13492}" destId="{1F7ABA7E-B8FA-4ED6-8310-82B2D8944948}" srcOrd="0" destOrd="3" presId="urn:microsoft.com/office/officeart/2005/8/layout/hList1"/>
    <dgm:cxn modelId="{35F2933E-63E7-40E0-AA4B-00B661829B23}" srcId="{E89F964C-C407-459B-AE13-15B6B7BE3C66}" destId="{8912DF39-3E47-4391-8E93-1E87ED6A6B4E}" srcOrd="9" destOrd="0" parTransId="{00DC09C3-C4FD-4A95-A6DC-2D62E29190E2}" sibTransId="{56138D4B-57FB-44BF-90C6-B6DB728972DF}"/>
    <dgm:cxn modelId="{7B38CBED-48FB-4AF2-A431-AD69825A623E}" srcId="{E89F964C-C407-459B-AE13-15B6B7BE3C66}" destId="{96486AE9-0A0F-4080-BF03-2FDF6159991F}" srcOrd="7" destOrd="0" parTransId="{5AC79D37-5FDB-402A-90C5-E7B140015581}" sibTransId="{74B0E868-2376-4672-9D29-09CAE0712F69}"/>
    <dgm:cxn modelId="{22644503-A3AF-41F9-AD3D-FFF2F4302C6F}" type="presOf" srcId="{807182E6-6C99-45B6-9F90-97EAA52EA941}" destId="{AA6B47C3-5FA9-4EFE-956C-9F89F445A901}" srcOrd="0" destOrd="0" presId="urn:microsoft.com/office/officeart/2005/8/layout/hList1"/>
    <dgm:cxn modelId="{19C41C7D-D576-41CC-9CAA-12813169C19A}" srcId="{807182E6-6C99-45B6-9F90-97EAA52EA941}" destId="{64C5D9F9-BEB8-4E64-9218-086E91091D6F}" srcOrd="3" destOrd="0" parTransId="{36B65C60-4FF2-4CE7-A6A8-C224725EE4A7}" sibTransId="{9C137457-1C20-4E5F-B9D3-50DC4CE92D15}"/>
    <dgm:cxn modelId="{6F876697-8692-4C15-8612-7DE690D5EB90}" srcId="{E89F964C-C407-459B-AE13-15B6B7BE3C66}" destId="{261D6178-9034-41EC-BC75-F369F598C00A}" srcOrd="5" destOrd="0" parTransId="{3A8976F0-E6BA-4EC3-B77B-6470237C3986}" sibTransId="{9196FE2F-F3E8-4BEF-87CA-939801D5C500}"/>
    <dgm:cxn modelId="{3B15015A-5BFE-47F2-A60E-48CD4E8EF275}" srcId="{E89F964C-C407-459B-AE13-15B6B7BE3C66}" destId="{D1C27A54-AD10-47F4-BF95-FD7B2B916536}" srcOrd="0" destOrd="0" parTransId="{573D02AB-A99A-4BBF-A81A-1989B5AB50EC}" sibTransId="{C52D401B-4712-4433-B298-AA311F23A895}"/>
    <dgm:cxn modelId="{D9EA7419-32BB-4DCF-91C7-1A4A3445874C}" type="presOf" srcId="{6CD7051B-42F2-41E0-B272-9B7465BC96B6}" destId="{A34CA702-444B-442F-B803-D13906ABF494}" srcOrd="0" destOrd="1" presId="urn:microsoft.com/office/officeart/2005/8/layout/hList1"/>
    <dgm:cxn modelId="{2682BDBA-C16C-4F94-96AC-DB935C81AEFB}" type="presOf" srcId="{3370D33D-0008-4D12-B1F3-C86CF251AD40}" destId="{A34CA702-444B-442F-B803-D13906ABF494}" srcOrd="0" destOrd="2" presId="urn:microsoft.com/office/officeart/2005/8/layout/hList1"/>
    <dgm:cxn modelId="{7C7D7A78-14D0-49B7-B81D-FDEDF04A3989}" type="presOf" srcId="{47EB6039-3E79-4E68-ABF4-8904F66A66C8}" destId="{CEA6A926-0EF9-45B8-9FAB-44929457FA39}" srcOrd="0" destOrd="3" presId="urn:microsoft.com/office/officeart/2005/8/layout/hList1"/>
    <dgm:cxn modelId="{93D24291-2B0A-4E76-A8B6-FA173DA615D3}" srcId="{E89F964C-C407-459B-AE13-15B6B7BE3C66}" destId="{37FAD75C-6FEA-4AAB-A93A-6DEC4C972BD6}" srcOrd="6" destOrd="0" parTransId="{B1EC7BD1-EA71-47E5-AD8A-7F112C71988F}" sibTransId="{E3232AF7-D0F2-4947-B2C8-8B865F23406B}"/>
    <dgm:cxn modelId="{724F801C-7DE3-43F5-A2BA-ADD92E63BA9E}" type="presOf" srcId="{B4AAFFFB-88AE-4249-BA7A-D9F9EEBF11BD}" destId="{CEA6A926-0EF9-45B8-9FAB-44929457FA39}" srcOrd="0" destOrd="1" presId="urn:microsoft.com/office/officeart/2005/8/layout/hList1"/>
    <dgm:cxn modelId="{A210EFAA-FC15-4CE4-9D57-01CA75437FD4}" srcId="{F49EBE42-F108-4AF2-B4A3-36875CCDE8AD}" destId="{95F057CD-DD21-4C45-BB35-322511064D8F}" srcOrd="5" destOrd="0" parTransId="{59B49505-86A6-403B-B0D6-61F1AFA428A3}" sibTransId="{56E2B3C8-4F86-43D9-B656-C15F4D8BF325}"/>
    <dgm:cxn modelId="{D5886D91-BBC8-4356-893E-BBE3848012EE}" type="presOf" srcId="{19E336C3-099A-43D6-B615-02C9A2454E9C}" destId="{1F7ABA7E-B8FA-4ED6-8310-82B2D8944948}" srcOrd="0" destOrd="8" presId="urn:microsoft.com/office/officeart/2005/8/layout/hList1"/>
    <dgm:cxn modelId="{65BA9316-5FED-4A7F-8A14-1FB860B59CB6}" type="presOf" srcId="{CA0C0B81-DAF2-4382-A9C2-A35B4DB8B2E5}" destId="{1F7ABA7E-B8FA-4ED6-8310-82B2D8944948}" srcOrd="0" destOrd="11" presId="urn:microsoft.com/office/officeart/2005/8/layout/hList1"/>
    <dgm:cxn modelId="{9B864DBC-4921-4714-A769-09C1AD0F50C0}" type="presOf" srcId="{96486AE9-0A0F-4080-BF03-2FDF6159991F}" destId="{1F7ABA7E-B8FA-4ED6-8310-82B2D8944948}" srcOrd="0" destOrd="7" presId="urn:microsoft.com/office/officeart/2005/8/layout/hList1"/>
    <dgm:cxn modelId="{7272EEE6-B1F8-461D-9BC0-DCDA6B901106}" srcId="{A6AAF38D-6950-42BA-BAB1-540A8F7D072A}" destId="{47EB6039-3E79-4E68-ABF4-8904F66A66C8}" srcOrd="3" destOrd="0" parTransId="{110318E9-AA3D-4DAF-A5B8-E469BA237DA7}" sibTransId="{251C2286-A16F-44BA-BBC0-62DCF3CA90EF}"/>
    <dgm:cxn modelId="{D63291B1-38B7-4A33-8524-5574DCFFA16E}" type="presOf" srcId="{64C5D9F9-BEB8-4E64-9218-086E91091D6F}" destId="{5B54FADF-B70E-4767-BC56-5FB4514655D2}" srcOrd="0" destOrd="3" presId="urn:microsoft.com/office/officeart/2005/8/layout/hList1"/>
    <dgm:cxn modelId="{CC39CAD6-6CAB-4D9E-9065-4E416B8B2FA5}" srcId="{807182E6-6C99-45B6-9F90-97EAA52EA941}" destId="{CC6D2765-BD8B-4F7E-8111-38D586366D6C}" srcOrd="4" destOrd="0" parTransId="{6E38AB55-B5DF-450B-A0D4-03503231EED7}" sibTransId="{C135D728-114D-46E9-AA86-E9EBB581F44F}"/>
    <dgm:cxn modelId="{7F5B920E-3998-45C2-8E0C-E6CA697A3F21}" srcId="{807182E6-6C99-45B6-9F90-97EAA52EA941}" destId="{5F8BD5A0-D4A2-4FE6-9959-0DF7548D36AA}" srcOrd="2" destOrd="0" parTransId="{B06ABA8C-E4FC-4E8F-BAC8-439D9FCE2AD9}" sibTransId="{FAF5F65A-C5A4-483A-B793-0DAC48677EE3}"/>
    <dgm:cxn modelId="{3738DFA4-E70D-43D8-B806-6E54B1810C9A}" type="presOf" srcId="{95F057CD-DD21-4C45-BB35-322511064D8F}" destId="{3E12E844-2794-40D8-AAC7-2EFC732AC53B}" srcOrd="0" destOrd="5" presId="urn:microsoft.com/office/officeart/2005/8/layout/hList1"/>
    <dgm:cxn modelId="{1E475764-F178-4790-9757-64E8FB91DBA0}" type="presOf" srcId="{A6AAF38D-6950-42BA-BAB1-540A8F7D072A}" destId="{021B20C0-873B-435A-A7E8-05FD6E4F5DA2}" srcOrd="0" destOrd="0" presId="urn:microsoft.com/office/officeart/2005/8/layout/hList1"/>
    <dgm:cxn modelId="{7D67A334-A44A-4FD8-9754-ED410EC5FC43}" srcId="{F49EBE42-F108-4AF2-B4A3-36875CCDE8AD}" destId="{284A78C7-6F92-4031-B8A8-F3ABB55CCC4F}" srcOrd="3" destOrd="0" parTransId="{91F32378-4B9D-4692-84B9-7555810470BD}" sibTransId="{C2F3FF12-B8D7-4257-B5F1-DAFC100E0AD5}"/>
    <dgm:cxn modelId="{D07CF63E-7426-4540-AEFC-BDEB392F9F34}" srcId="{25D6DC43-F3E6-4E6D-85FB-45CC9B979E82}" destId="{94B6F458-312D-4804-9E7D-ABCBD5CC8D9C}" srcOrd="4" destOrd="0" parTransId="{BDB21C55-26D4-490E-9997-3F16320D60F3}" sibTransId="{055BC4EB-03A1-406F-BBBF-76F348F1B575}"/>
    <dgm:cxn modelId="{0FB4E59A-DF69-4815-955F-4A927542F4F0}" type="presOf" srcId="{CC6D2765-BD8B-4F7E-8111-38D586366D6C}" destId="{5B54FADF-B70E-4767-BC56-5FB4514655D2}" srcOrd="0" destOrd="4" presId="urn:microsoft.com/office/officeart/2005/8/layout/hList1"/>
    <dgm:cxn modelId="{FD69B8B6-FCAD-43C0-9D2D-52E74486653E}" type="presOf" srcId="{7CD92F6A-2FDD-4EFB-831D-7ECCBEE0921C}" destId="{1F7ABA7E-B8FA-4ED6-8310-82B2D8944948}" srcOrd="0" destOrd="10" presId="urn:microsoft.com/office/officeart/2005/8/layout/hList1"/>
    <dgm:cxn modelId="{F5396349-A34A-4ED5-9B80-683ABBF07BB0}" srcId="{E89F964C-C407-459B-AE13-15B6B7BE3C66}" destId="{451C4D89-BA53-451B-9766-5AE3B2F74910}" srcOrd="4" destOrd="0" parTransId="{85F1AB8F-CBC4-4258-BFDF-2FD576F5802A}" sibTransId="{67803E5A-BC64-4A46-B9BD-C3FDE227A129}"/>
    <dgm:cxn modelId="{F9911DBB-DE68-499D-B536-CB0E74567D89}" type="presOf" srcId="{37FAD75C-6FEA-4AAB-A93A-6DEC4C972BD6}" destId="{1F7ABA7E-B8FA-4ED6-8310-82B2D8944948}" srcOrd="0" destOrd="6" presId="urn:microsoft.com/office/officeart/2005/8/layout/hList1"/>
    <dgm:cxn modelId="{9CB83073-8819-48FB-A2E0-227D2FD591EC}" type="presParOf" srcId="{DBC73FED-C369-487E-B1CE-BF94D95F1EA4}" destId="{0367714E-58F3-47D5-B0A7-CC0D22D6BB23}" srcOrd="0" destOrd="0" presId="urn:microsoft.com/office/officeart/2005/8/layout/hList1"/>
    <dgm:cxn modelId="{D91D5270-B33F-412C-97E5-426FD4EC517A}" type="presParOf" srcId="{0367714E-58F3-47D5-B0A7-CC0D22D6BB23}" destId="{4061D644-713E-41E6-A583-7C54F97F96BB}" srcOrd="0" destOrd="0" presId="urn:microsoft.com/office/officeart/2005/8/layout/hList1"/>
    <dgm:cxn modelId="{7C4A169C-320F-46F3-9F6C-48C0BE7DB796}" type="presParOf" srcId="{0367714E-58F3-47D5-B0A7-CC0D22D6BB23}" destId="{1F7ABA7E-B8FA-4ED6-8310-82B2D8944948}" srcOrd="1" destOrd="0" presId="urn:microsoft.com/office/officeart/2005/8/layout/hList1"/>
    <dgm:cxn modelId="{9AAA0066-2057-475F-B998-33A8809DA622}" type="presParOf" srcId="{DBC73FED-C369-487E-B1CE-BF94D95F1EA4}" destId="{ACB60799-D4E1-4445-BD7A-C75A98F2E45D}" srcOrd="1" destOrd="0" presId="urn:microsoft.com/office/officeart/2005/8/layout/hList1"/>
    <dgm:cxn modelId="{DE858BCD-ACB2-4D13-8579-08EC417896C3}" type="presParOf" srcId="{DBC73FED-C369-487E-B1CE-BF94D95F1EA4}" destId="{1CB3A55E-B316-403A-B50F-76A5FE15C2AF}" srcOrd="2" destOrd="0" presId="urn:microsoft.com/office/officeart/2005/8/layout/hList1"/>
    <dgm:cxn modelId="{02FD3438-AD10-4767-907C-5930DC997733}" type="presParOf" srcId="{1CB3A55E-B316-403A-B50F-76A5FE15C2AF}" destId="{DD23E3C0-632E-498A-A498-B14B7D5987BC}" srcOrd="0" destOrd="0" presId="urn:microsoft.com/office/officeart/2005/8/layout/hList1"/>
    <dgm:cxn modelId="{5A71A6B9-51EC-44DC-92F1-104FA54F54F4}" type="presParOf" srcId="{1CB3A55E-B316-403A-B50F-76A5FE15C2AF}" destId="{3E12E844-2794-40D8-AAC7-2EFC732AC53B}" srcOrd="1" destOrd="0" presId="urn:microsoft.com/office/officeart/2005/8/layout/hList1"/>
    <dgm:cxn modelId="{F5D537CA-B95B-4066-9CD3-5CDB8B8F035C}" type="presParOf" srcId="{DBC73FED-C369-487E-B1CE-BF94D95F1EA4}" destId="{F3D9F116-51E0-43A5-BC2B-C4B0E3C89FB2}" srcOrd="3" destOrd="0" presId="urn:microsoft.com/office/officeart/2005/8/layout/hList1"/>
    <dgm:cxn modelId="{A1B5E033-BB84-4694-A73E-F27C740B7DEA}" type="presParOf" srcId="{DBC73FED-C369-487E-B1CE-BF94D95F1EA4}" destId="{55FE3D50-FAE1-4BBF-A6F1-E7D5C9E240EE}" srcOrd="4" destOrd="0" presId="urn:microsoft.com/office/officeart/2005/8/layout/hList1"/>
    <dgm:cxn modelId="{F3A4AA1E-BF10-4778-A99B-FD2D052A9B58}" type="presParOf" srcId="{55FE3D50-FAE1-4BBF-A6F1-E7D5C9E240EE}" destId="{C2C86669-C11E-4EDD-B091-ED0D259BC7C6}" srcOrd="0" destOrd="0" presId="urn:microsoft.com/office/officeart/2005/8/layout/hList1"/>
    <dgm:cxn modelId="{DB25DBB5-A681-4FCD-A285-7DFFF88FA16E}" type="presParOf" srcId="{55FE3D50-FAE1-4BBF-A6F1-E7D5C9E240EE}" destId="{A34CA702-444B-442F-B803-D13906ABF494}" srcOrd="1" destOrd="0" presId="urn:microsoft.com/office/officeart/2005/8/layout/hList1"/>
    <dgm:cxn modelId="{2CF822BD-F23C-4B28-9078-65E3FD9A155A}" type="presParOf" srcId="{DBC73FED-C369-487E-B1CE-BF94D95F1EA4}" destId="{CE09AC98-CE09-4A8E-8DDC-815E0BCF122E}" srcOrd="5" destOrd="0" presId="urn:microsoft.com/office/officeart/2005/8/layout/hList1"/>
    <dgm:cxn modelId="{984373D8-7BDC-4270-A77C-829CC54DC770}" type="presParOf" srcId="{DBC73FED-C369-487E-B1CE-BF94D95F1EA4}" destId="{D456FB7A-A893-4A1F-BF53-6C5D33AFD659}" srcOrd="6" destOrd="0" presId="urn:microsoft.com/office/officeart/2005/8/layout/hList1"/>
    <dgm:cxn modelId="{AA6935B1-A4E5-4414-80CC-8596E2EBEC8A}" type="presParOf" srcId="{D456FB7A-A893-4A1F-BF53-6C5D33AFD659}" destId="{AA6B47C3-5FA9-4EFE-956C-9F89F445A901}" srcOrd="0" destOrd="0" presId="urn:microsoft.com/office/officeart/2005/8/layout/hList1"/>
    <dgm:cxn modelId="{963F3391-F398-4724-9A67-9C64B61D35C7}" type="presParOf" srcId="{D456FB7A-A893-4A1F-BF53-6C5D33AFD659}" destId="{5B54FADF-B70E-4767-BC56-5FB4514655D2}" srcOrd="1" destOrd="0" presId="urn:microsoft.com/office/officeart/2005/8/layout/hList1"/>
    <dgm:cxn modelId="{91BDF967-A2B8-4CFE-800F-8D7229CA6E83}" type="presParOf" srcId="{DBC73FED-C369-487E-B1CE-BF94D95F1EA4}" destId="{7A55202B-3B2D-4B01-978C-4DEA010156A3}" srcOrd="7" destOrd="0" presId="urn:microsoft.com/office/officeart/2005/8/layout/hList1"/>
    <dgm:cxn modelId="{5C6D1B88-D3D9-4510-AB30-F60B9A858474}" type="presParOf" srcId="{DBC73FED-C369-487E-B1CE-BF94D95F1EA4}" destId="{862C71C8-ECC4-440F-A439-FB85EAC1F34B}" srcOrd="8" destOrd="0" presId="urn:microsoft.com/office/officeart/2005/8/layout/hList1"/>
    <dgm:cxn modelId="{ABE8365E-25F4-4D34-AEDC-DA1254F6B215}" type="presParOf" srcId="{862C71C8-ECC4-440F-A439-FB85EAC1F34B}" destId="{021B20C0-873B-435A-A7E8-05FD6E4F5DA2}" srcOrd="0" destOrd="0" presId="urn:microsoft.com/office/officeart/2005/8/layout/hList1"/>
    <dgm:cxn modelId="{4E084729-3B8C-4A63-AFFF-9950F83FB3F7}" type="presParOf" srcId="{862C71C8-ECC4-440F-A439-FB85EAC1F34B}" destId="{CEA6A926-0EF9-45B8-9FAB-44929457FA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1D644-713E-41E6-A583-7C54F97F96BB}">
      <dsp:nvSpPr>
        <dsp:cNvPr id="0" name=""/>
        <dsp:cNvSpPr/>
      </dsp:nvSpPr>
      <dsp:spPr>
        <a:xfrm>
          <a:off x="3982" y="69916"/>
          <a:ext cx="1526794" cy="610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Lærer – elev</a:t>
          </a:r>
        </a:p>
      </dsp:txBody>
      <dsp:txXfrm>
        <a:off x="3982" y="69916"/>
        <a:ext cx="1526794" cy="610717"/>
      </dsp:txXfrm>
    </dsp:sp>
    <dsp:sp modelId="{1F7ABA7E-B8FA-4ED6-8310-82B2D8944948}">
      <dsp:nvSpPr>
        <dsp:cNvPr id="0" name=""/>
        <dsp:cNvSpPr/>
      </dsp:nvSpPr>
      <dsp:spPr>
        <a:xfrm>
          <a:off x="3982" y="680634"/>
          <a:ext cx="1526794" cy="36577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It`s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Portalen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Epost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err="1"/>
            <a:t>SkoleSMS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</dsp:txBody>
      <dsp:txXfrm>
        <a:off x="3982" y="680634"/>
        <a:ext cx="1526794" cy="3657712"/>
      </dsp:txXfrm>
    </dsp:sp>
    <dsp:sp modelId="{DD23E3C0-632E-498A-A498-B14B7D5987BC}">
      <dsp:nvSpPr>
        <dsp:cNvPr id="0" name=""/>
        <dsp:cNvSpPr/>
      </dsp:nvSpPr>
      <dsp:spPr>
        <a:xfrm>
          <a:off x="1744528" y="69916"/>
          <a:ext cx="1526794" cy="610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Lærer – lærer</a:t>
          </a:r>
        </a:p>
      </dsp:txBody>
      <dsp:txXfrm>
        <a:off x="1744528" y="69916"/>
        <a:ext cx="1526794" cy="610717"/>
      </dsp:txXfrm>
    </dsp:sp>
    <dsp:sp modelId="{3E12E844-2794-40D8-AAC7-2EFC732AC53B}">
      <dsp:nvSpPr>
        <dsp:cNvPr id="0" name=""/>
        <dsp:cNvSpPr/>
      </dsp:nvSpPr>
      <dsp:spPr>
        <a:xfrm>
          <a:off x="1757781" y="707116"/>
          <a:ext cx="1526794" cy="36577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err="1"/>
            <a:t>Its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Epost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Office 365(ugla)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Booking ved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Sagenedata</a:t>
          </a:r>
        </a:p>
      </dsp:txBody>
      <dsp:txXfrm>
        <a:off x="1757781" y="707116"/>
        <a:ext cx="1526794" cy="3657712"/>
      </dsp:txXfrm>
    </dsp:sp>
    <dsp:sp modelId="{C2C86669-C11E-4EDD-B091-ED0D259BC7C6}">
      <dsp:nvSpPr>
        <dsp:cNvPr id="0" name=""/>
        <dsp:cNvSpPr/>
      </dsp:nvSpPr>
      <dsp:spPr>
        <a:xfrm>
          <a:off x="3485074" y="69916"/>
          <a:ext cx="1526794" cy="610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Ledelse – ansatt</a:t>
          </a:r>
        </a:p>
      </dsp:txBody>
      <dsp:txXfrm>
        <a:off x="3485074" y="69916"/>
        <a:ext cx="1526794" cy="610717"/>
      </dsp:txXfrm>
    </dsp:sp>
    <dsp:sp modelId="{A34CA702-444B-442F-B803-D13906ABF494}">
      <dsp:nvSpPr>
        <dsp:cNvPr id="0" name=""/>
        <dsp:cNvSpPr/>
      </dsp:nvSpPr>
      <dsp:spPr>
        <a:xfrm>
          <a:off x="3485074" y="680634"/>
          <a:ext cx="1526794" cy="36577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err="1"/>
            <a:t>SkoleSMS</a:t>
          </a: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Epost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Meldinger i portalen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Office 365(ugla</a:t>
          </a:r>
          <a:r>
            <a:rPr lang="nb-NO" sz="1900" kern="1200" dirty="0"/>
            <a:t>)</a:t>
          </a:r>
        </a:p>
      </dsp:txBody>
      <dsp:txXfrm>
        <a:off x="3485074" y="680634"/>
        <a:ext cx="1526794" cy="3657712"/>
      </dsp:txXfrm>
    </dsp:sp>
    <dsp:sp modelId="{AA6B47C3-5FA9-4EFE-956C-9F89F445A901}">
      <dsp:nvSpPr>
        <dsp:cNvPr id="0" name=""/>
        <dsp:cNvSpPr/>
      </dsp:nvSpPr>
      <dsp:spPr>
        <a:xfrm>
          <a:off x="5225620" y="69916"/>
          <a:ext cx="1526794" cy="610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Ledelse – elev</a:t>
          </a:r>
        </a:p>
      </dsp:txBody>
      <dsp:txXfrm>
        <a:off x="5225620" y="69916"/>
        <a:ext cx="1526794" cy="610717"/>
      </dsp:txXfrm>
    </dsp:sp>
    <dsp:sp modelId="{5B54FADF-B70E-4767-BC56-5FB4514655D2}">
      <dsp:nvSpPr>
        <dsp:cNvPr id="0" name=""/>
        <dsp:cNvSpPr/>
      </dsp:nvSpPr>
      <dsp:spPr>
        <a:xfrm>
          <a:off x="5225620" y="680634"/>
          <a:ext cx="1526794" cy="36577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Skolens nettside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Meldinger i portalen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Epost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</dsp:txBody>
      <dsp:txXfrm>
        <a:off x="5225620" y="680634"/>
        <a:ext cx="1526794" cy="3657712"/>
      </dsp:txXfrm>
    </dsp:sp>
    <dsp:sp modelId="{021B20C0-873B-435A-A7E8-05FD6E4F5DA2}">
      <dsp:nvSpPr>
        <dsp:cNvPr id="0" name=""/>
        <dsp:cNvSpPr/>
      </dsp:nvSpPr>
      <dsp:spPr>
        <a:xfrm>
          <a:off x="6966166" y="69916"/>
          <a:ext cx="1526794" cy="610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Skole – hjem</a:t>
          </a:r>
        </a:p>
      </dsp:txBody>
      <dsp:txXfrm>
        <a:off x="6966166" y="69916"/>
        <a:ext cx="1526794" cy="610717"/>
      </dsp:txXfrm>
    </dsp:sp>
    <dsp:sp modelId="{CEA6A926-0EF9-45B8-9FAB-44929457FA39}">
      <dsp:nvSpPr>
        <dsp:cNvPr id="0" name=""/>
        <dsp:cNvSpPr/>
      </dsp:nvSpPr>
      <dsp:spPr>
        <a:xfrm>
          <a:off x="6966166" y="680634"/>
          <a:ext cx="1526794" cy="36577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Epost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/>
            <a:t>Skolens nettside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400" kern="1200" dirty="0" err="1"/>
            <a:t>SkoleSMS</a:t>
          </a:r>
          <a:endParaRPr lang="nb-NO" sz="1400" kern="1200" dirty="0"/>
        </a:p>
      </dsp:txBody>
      <dsp:txXfrm>
        <a:off x="6966166" y="680634"/>
        <a:ext cx="1526794" cy="3657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35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12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601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6 Forside V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Rolig1_regnebakgrunn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01"/>
          <a:stretch/>
        </p:blipFill>
        <p:spPr>
          <a:xfrm>
            <a:off x="1875368" y="1400176"/>
            <a:ext cx="10316633" cy="544628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17838" y="1967167"/>
            <a:ext cx="6525749" cy="66691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17838" y="2482417"/>
            <a:ext cx="6528725" cy="64807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legge til en undertittel</a:t>
            </a:r>
          </a:p>
        </p:txBody>
      </p:sp>
      <p:pic>
        <p:nvPicPr>
          <p:cNvPr id="9" name="Bilde 8" descr="NY2_ORGINALheaderUDEinterfac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1" y="6090334"/>
            <a:ext cx="12192000" cy="783566"/>
          </a:xfrm>
          <a:prstGeom prst="rect">
            <a:avLst/>
          </a:prstGeom>
        </p:spPr>
      </p:pic>
      <p:sp>
        <p:nvSpPr>
          <p:cNvPr id="16" name="Plassholder for dato 14"/>
          <p:cNvSpPr txBox="1">
            <a:spLocks/>
          </p:cNvSpPr>
          <p:nvPr userDrawn="1"/>
        </p:nvSpPr>
        <p:spPr>
          <a:xfrm>
            <a:off x="10594281" y="932201"/>
            <a:ext cx="1478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401A2A-EA9E-4009-BB29-E98453A213B6}" type="datetimeFigureOut">
              <a:rPr lang="nb-NO" sz="1200" smtClean="0"/>
              <a:pPr/>
              <a:t>13.04.2018</a:t>
            </a:fld>
            <a:endParaRPr lang="nb-NO" sz="1200" dirty="0"/>
          </a:p>
        </p:txBody>
      </p:sp>
      <p:sp>
        <p:nvSpPr>
          <p:cNvPr id="17" name="Rectangle 11"/>
          <p:cNvSpPr>
            <a:spLocks noChangeAspect="1" noChangeArrowheads="1"/>
          </p:cNvSpPr>
          <p:nvPr userDrawn="1"/>
        </p:nvSpPr>
        <p:spPr bwMode="auto">
          <a:xfrm>
            <a:off x="-7180" y="1247775"/>
            <a:ext cx="12213936" cy="217488"/>
          </a:xfrm>
          <a:prstGeom prst="rect">
            <a:avLst/>
          </a:prstGeom>
          <a:solidFill>
            <a:srgbClr val="A6C2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nb-NO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12"/>
          <p:cNvSpPr>
            <a:spLocks noChangeArrowheads="1"/>
          </p:cNvSpPr>
          <p:nvPr userDrawn="1"/>
        </p:nvSpPr>
        <p:spPr bwMode="auto">
          <a:xfrm>
            <a:off x="1289052" y="1247775"/>
            <a:ext cx="10356849" cy="215900"/>
          </a:xfrm>
          <a:prstGeom prst="rect">
            <a:avLst/>
          </a:prstGeom>
          <a:solidFill>
            <a:srgbClr val="0077AF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nb-NO" sz="2400">
              <a:solidFill>
                <a:srgbClr val="558ED5"/>
              </a:solidFill>
              <a:latin typeface="Times" charset="0"/>
              <a:ea typeface="+mn-ea"/>
              <a:cs typeface="+mn-cs"/>
            </a:endParaRPr>
          </a:p>
        </p:txBody>
      </p:sp>
      <p:sp>
        <p:nvSpPr>
          <p:cNvPr id="13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1294799" y="796427"/>
            <a:ext cx="6109288" cy="39080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nb-NO" dirty="0"/>
              <a:t>Skolenavn settes inn her</a:t>
            </a:r>
          </a:p>
        </p:txBody>
      </p:sp>
    </p:spTree>
    <p:extLst>
      <p:ext uri="{BB962C8B-B14F-4D97-AF65-F5344CB8AC3E}">
        <p14:creationId xmlns:p14="http://schemas.microsoft.com/office/powerpoint/2010/main" val="317207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1 In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NY2_ORGINALheaderUDEinterfac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1" y="6090334"/>
            <a:ext cx="12192000" cy="783566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0"/>
            <a:ext cx="12184819" cy="1340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23392" y="476672"/>
            <a:ext cx="11041227" cy="108012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nb-NO" dirty="0"/>
              <a:t>Klikk for å legge til en tittel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623392" y="1700808"/>
            <a:ext cx="11041227" cy="3960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6" name="Plassholder for dato 14"/>
          <p:cNvSpPr txBox="1">
            <a:spLocks/>
          </p:cNvSpPr>
          <p:nvPr userDrawn="1"/>
        </p:nvSpPr>
        <p:spPr>
          <a:xfrm>
            <a:off x="10416481" y="5907772"/>
            <a:ext cx="1478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401A2A-EA9E-4009-BB29-E98453A213B6}" type="datetimeFigureOut">
              <a:rPr lang="nb-NO" sz="1200" smtClean="0"/>
              <a:pPr/>
              <a:t>13.04.2018</a:t>
            </a:fld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3503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23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47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55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786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692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7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57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2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FDAD-F9D6-4618-9833-7748898E1B9F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0795-1918-4C12-8F53-DACC6D686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48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Tokerud skoles plan for bruk av Skoleplattform Oslo og krav til minimumskompetanse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Tokerud skole</a:t>
            </a:r>
          </a:p>
        </p:txBody>
      </p:sp>
    </p:spTree>
    <p:extLst>
      <p:ext uri="{BB962C8B-B14F-4D97-AF65-F5344CB8AC3E}">
        <p14:creationId xmlns:p14="http://schemas.microsoft.com/office/powerpoint/2010/main" val="353397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99767" y="476672"/>
            <a:ext cx="11041227" cy="1080120"/>
          </a:xfrm>
        </p:spPr>
        <p:txBody>
          <a:bodyPr/>
          <a:lstStyle/>
          <a:p>
            <a:pPr algn="l"/>
            <a:r>
              <a:rPr lang="nb-NO" sz="1800" dirty="0"/>
              <a:t>Informasjon, kommunikasjon og samhandling: </a:t>
            </a:r>
            <a:br>
              <a:rPr lang="nb-NO" sz="1800" dirty="0"/>
            </a:br>
            <a:r>
              <a:rPr lang="nb-NO" dirty="0"/>
              <a:t>Lærer – elev</a:t>
            </a:r>
            <a:r>
              <a:rPr lang="nb-NO" sz="3600" dirty="0"/>
              <a:t/>
            </a:r>
            <a:br>
              <a:rPr lang="nb-NO" sz="3600" dirty="0"/>
            </a:br>
            <a:endParaRPr lang="nb-NO" sz="360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517375" y="1276738"/>
            <a:ext cx="11041227" cy="40982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b-NO" sz="600" dirty="0"/>
              <a:t>Timeplan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It's: her legger lærerne inn sin personlige timeplan slik at den speiles ut til medlemmene av de forskjellige gruppene/fagene i It`s.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Nettside: på nettsiden legges de ut en link til timeplanverktøyet vårt som fungerer slik at elevene kan se en samlet plan for sine timer. </a:t>
            </a:r>
          </a:p>
          <a:p>
            <a:pPr>
              <a:lnSpc>
                <a:spcPct val="100000"/>
              </a:lnSpc>
            </a:pPr>
            <a:r>
              <a:rPr lang="nb-NO" sz="600" dirty="0"/>
              <a:t>Halvårsplaner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It's: det skal legges inn periodeplaner i hvert fag og flere </a:t>
            </a:r>
            <a:r>
              <a:rPr lang="nb-NO" sz="600" dirty="0" err="1"/>
              <a:t>underplaner</a:t>
            </a:r>
            <a:r>
              <a:rPr lang="nb-NO" sz="600" dirty="0"/>
              <a:t> som til sammen skal bli en halvårs/årsplan.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Det blir i tillegg </a:t>
            </a:r>
            <a:r>
              <a:rPr lang="nb-NO" sz="600" dirty="0" err="1"/>
              <a:t>printet</a:t>
            </a:r>
            <a:r>
              <a:rPr lang="nb-NO" sz="600" dirty="0"/>
              <a:t> ut planer til de elever som har lite tilgang til pc hjemme og som har behov for dette.</a:t>
            </a:r>
          </a:p>
          <a:p>
            <a:pPr>
              <a:lnSpc>
                <a:spcPct val="100000"/>
              </a:lnSpc>
            </a:pPr>
            <a:r>
              <a:rPr lang="nb-NO" sz="600" dirty="0"/>
              <a:t>Lekser, oppgaver, aktiviteter, ressurser og lignende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Leksene skal legges ut som en felles plan gjennom meldingsverktøyet. Denne planen inneholder alle lekser i alle fag og er en totaloversikt til elever og foresatte.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I It`s skal alle skriftlige innlevering/lekser legges inn i planleggeren slik at disse faller inn i vurderingsoversikten.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De resurser som det er mulig å dele digitalt skal legges inn i It`s. </a:t>
            </a:r>
          </a:p>
          <a:p>
            <a:pPr>
              <a:lnSpc>
                <a:spcPct val="100000"/>
              </a:lnSpc>
            </a:pPr>
            <a:r>
              <a:rPr lang="nb-NO" sz="600" dirty="0"/>
              <a:t>Vurdering og oppfølging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Alle vurderinger, både med karakter og uten karakter, skal legges inn i It's. Dette gjøres for at  elever i tillegg til lærer skal ha full kontroll på dette og til en hver tid skal ha kontroll på hvordan de ligger an i hvert enkelt fag.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Dersom alt legges i </a:t>
            </a:r>
            <a:r>
              <a:rPr lang="nb-NO" sz="600" dirty="0" err="1"/>
              <a:t>i</a:t>
            </a:r>
            <a:r>
              <a:rPr lang="nb-NO" sz="600" dirty="0"/>
              <a:t> </a:t>
            </a:r>
            <a:r>
              <a:rPr lang="nb-NO" sz="600" dirty="0" err="1"/>
              <a:t>IT`s</a:t>
            </a:r>
            <a:r>
              <a:rPr lang="nb-NO" sz="600" dirty="0"/>
              <a:t> er det heller ikke noe problem for ledelsen/administrasjonen å finne eventuelle vurderinger som man kan ha interesse for å se eller trenger å snakke med elever om.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Ved eventuelle sykemeldinger som trenger langtidsvikarer er det utrolig viktig at den som overtar klassen får en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Ved spesielle hendelser skal faglærer/kontaktlærer ta kontakt med foresatte via telefon. </a:t>
            </a:r>
          </a:p>
          <a:p>
            <a:pPr>
              <a:lnSpc>
                <a:spcPct val="100000"/>
              </a:lnSpc>
            </a:pPr>
            <a:r>
              <a:rPr lang="nb-NO" sz="600" dirty="0"/>
              <a:t>Fagressurser og fagstoff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Undervisningsplaner og sideverktøy i It's.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Alle resurser skal knyttes til It`s hvis dette er mulig. </a:t>
            </a:r>
          </a:p>
          <a:p>
            <a:pPr>
              <a:lnSpc>
                <a:spcPct val="100000"/>
              </a:lnSpc>
            </a:pPr>
            <a:r>
              <a:rPr lang="nb-NO" sz="600" dirty="0"/>
              <a:t>Praktiske fellesbeskjeder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Meldinger i Portalen kan brukes til enkle beskjeder av mindre viktighetsgrad som skal nå alle.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It's brukes til beskjeder innad i enkelte fag. 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SMS brukes til å gi beskjeder som må frem direkte til elevene og som må komme frem fort. Brukes også til å gi positive tilbakemeldinger på enkelte elever.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Epost brukes til beskjeder som kun gjelder spesielle ting og hvor det kanskje må knyttes dokumenter til. </a:t>
            </a:r>
            <a:r>
              <a:rPr lang="nb-NO" sz="600" dirty="0" err="1"/>
              <a:t>F.eks</a:t>
            </a:r>
            <a:r>
              <a:rPr lang="nb-NO" sz="600" dirty="0"/>
              <a:t> ved innsøking til videregående skole, kurs for elever eller liknende.</a:t>
            </a:r>
          </a:p>
          <a:p>
            <a:pPr lvl="1">
              <a:lnSpc>
                <a:spcPct val="100000"/>
              </a:lnSpc>
            </a:pPr>
            <a:endParaRPr lang="nb-NO" sz="600" dirty="0"/>
          </a:p>
          <a:p>
            <a:pPr>
              <a:lnSpc>
                <a:spcPct val="100000"/>
              </a:lnSpc>
            </a:pPr>
            <a:r>
              <a:rPr lang="nb-NO" sz="600" dirty="0"/>
              <a:t>Fraværsregistrering</a:t>
            </a:r>
          </a:p>
          <a:p>
            <a:pPr lvl="1">
              <a:lnSpc>
                <a:spcPct val="100000"/>
              </a:lnSpc>
            </a:pPr>
            <a:r>
              <a:rPr lang="nb-NO" sz="600" dirty="0"/>
              <a:t>Fronter.</a:t>
            </a:r>
          </a:p>
        </p:txBody>
      </p:sp>
    </p:spTree>
    <p:extLst>
      <p:ext uri="{BB962C8B-B14F-4D97-AF65-F5344CB8AC3E}">
        <p14:creationId xmlns:p14="http://schemas.microsoft.com/office/powerpoint/2010/main" val="11210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Lærer – lærer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 sz="2000" dirty="0"/>
              <a:t>Faglig samarbeid og deling av dokumenter</a:t>
            </a:r>
          </a:p>
          <a:p>
            <a:pPr lvl="1">
              <a:lnSpc>
                <a:spcPct val="80000"/>
              </a:lnSpc>
            </a:pPr>
            <a:r>
              <a:rPr lang="nb-NO" sz="2000" dirty="0"/>
              <a:t>Team</a:t>
            </a:r>
          </a:p>
          <a:p>
            <a:pPr lvl="2">
              <a:lnSpc>
                <a:spcPct val="80000"/>
              </a:lnSpc>
            </a:pPr>
            <a:r>
              <a:rPr lang="nb-NO" sz="1600" dirty="0"/>
              <a:t>Office 365 skal brukes til deling av dokumenter via skolens egen side i </a:t>
            </a:r>
            <a:r>
              <a:rPr lang="nb-NO" sz="1600" dirty="0" err="1"/>
              <a:t>sharepoint</a:t>
            </a:r>
            <a:r>
              <a:rPr lang="nb-NO" sz="1600" dirty="0"/>
              <a:t>. I tillegg kan det deles dokumenter mellom lærere som underviser/samarbeider i fag via delingsfunksjonaliteten i </a:t>
            </a:r>
            <a:r>
              <a:rPr lang="nb-NO" sz="1600" dirty="0" err="1"/>
              <a:t>Onedrive</a:t>
            </a:r>
            <a:endParaRPr lang="nb-NO" sz="1600" dirty="0"/>
          </a:p>
          <a:p>
            <a:pPr lvl="2">
              <a:lnSpc>
                <a:spcPct val="80000"/>
              </a:lnSpc>
            </a:pPr>
            <a:r>
              <a:rPr lang="nb-NO" sz="1600" dirty="0"/>
              <a:t>I It's sine </a:t>
            </a:r>
            <a:r>
              <a:rPr lang="nb-NO" sz="1600" dirty="0" err="1"/>
              <a:t>teamrom</a:t>
            </a:r>
            <a:r>
              <a:rPr lang="nb-NO" sz="1600" dirty="0"/>
              <a:t> skal det utvikles og deles planer og ressurser som man mener andre som har samme fag kan ha nytte av i sin undervisning</a:t>
            </a:r>
          </a:p>
          <a:p>
            <a:pPr lvl="2">
              <a:lnSpc>
                <a:spcPct val="80000"/>
              </a:lnSpc>
            </a:pPr>
            <a:r>
              <a:rPr lang="nb-NO" sz="1600" dirty="0"/>
              <a:t>Meldinger i portalen kan brukes for å skrive enkle beskjeder til alle lærer.</a:t>
            </a:r>
          </a:p>
          <a:p>
            <a:pPr lvl="2">
              <a:lnSpc>
                <a:spcPct val="80000"/>
              </a:lnSpc>
            </a:pPr>
            <a:r>
              <a:rPr lang="nb-NO" sz="1600" dirty="0"/>
              <a:t>Epost brukes til fagsamarbeid hvor det ikke passer å bruke It`s og til deling av informasjon som er viktig. </a:t>
            </a:r>
          </a:p>
          <a:p>
            <a:pPr lvl="1">
              <a:lnSpc>
                <a:spcPct val="80000"/>
              </a:lnSpc>
            </a:pPr>
            <a:r>
              <a:rPr lang="nb-NO" sz="2000" dirty="0"/>
              <a:t>Trinn</a:t>
            </a:r>
          </a:p>
          <a:p>
            <a:pPr lvl="2">
              <a:lnSpc>
                <a:spcPct val="80000"/>
              </a:lnSpc>
            </a:pPr>
            <a:r>
              <a:rPr lang="nb-NO" sz="1600" dirty="0"/>
              <a:t>I Office 365(Ugla) skal alle referater fra de forskjellige møtene vi har på skolen legges inn i riktig rom slik at det er enkelt for alle å finne frem til det de eventuelt trenger av info.</a:t>
            </a:r>
          </a:p>
          <a:p>
            <a:pPr lvl="2">
              <a:lnSpc>
                <a:spcPct val="80000"/>
              </a:lnSpc>
            </a:pPr>
            <a:r>
              <a:rPr lang="nb-NO" sz="1600" dirty="0"/>
              <a:t>I It's skal alle faglige planer som gjelder hele trinnet deles i de fag det er mulig. Eksempel på dette er for eksempel det som blir utviklet/planlagt på </a:t>
            </a:r>
            <a:r>
              <a:rPr lang="nb-NO" sz="1600" dirty="0" err="1"/>
              <a:t>gulltid</a:t>
            </a:r>
            <a:r>
              <a:rPr lang="nb-NO" sz="1600" dirty="0"/>
              <a:t>. </a:t>
            </a:r>
          </a:p>
          <a:p>
            <a:pPr lvl="1">
              <a:lnSpc>
                <a:spcPct val="80000"/>
              </a:lnSpc>
            </a:pPr>
            <a:r>
              <a:rPr lang="nb-NO" sz="2000" dirty="0"/>
              <a:t>Booking av møter og ressurser</a:t>
            </a:r>
          </a:p>
          <a:p>
            <a:pPr lvl="1">
              <a:lnSpc>
                <a:spcPct val="80000"/>
              </a:lnSpc>
            </a:pPr>
            <a:r>
              <a:rPr lang="nb-NO" sz="1600" dirty="0" err="1"/>
              <a:t>Sagenedata</a:t>
            </a:r>
            <a:endParaRPr lang="nb-NO" sz="1600" dirty="0"/>
          </a:p>
          <a:p>
            <a:pPr lvl="1">
              <a:lnSpc>
                <a:spcPct val="80000"/>
              </a:lnSpc>
            </a:pPr>
            <a:endParaRPr lang="nb-NO" sz="1600" dirty="0"/>
          </a:p>
          <a:p>
            <a:pPr marL="0" indent="0">
              <a:lnSpc>
                <a:spcPct val="80000"/>
              </a:lnSpc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4723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Ledelse – ansatt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000" dirty="0"/>
              <a:t>Praktiske fellesbeskjeder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/>
              <a:t>I Meldingsverktøy sendes enkle beskjeder av liten viktighetsgrad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E-post brukes til å nå den enkelte ansatte når det er nødvendig. </a:t>
            </a:r>
          </a:p>
          <a:p>
            <a:pPr lvl="1">
              <a:lnSpc>
                <a:spcPct val="90000"/>
              </a:lnSpc>
            </a:pPr>
            <a:r>
              <a:rPr lang="nb-NO" sz="1600" dirty="0" err="1"/>
              <a:t>SkoleSMS</a:t>
            </a:r>
            <a:r>
              <a:rPr lang="nb-NO" sz="1600" dirty="0"/>
              <a:t> brukes til viktige beskjeder som må nå ansatte raskt og til info som må nå frem raskt.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Beredskapsmeldinger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Alle beredskapsmeldinger sendes via </a:t>
            </a:r>
            <a:r>
              <a:rPr lang="nb-NO" sz="1600" dirty="0" err="1"/>
              <a:t>SkoleSMS</a:t>
            </a: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000" dirty="0"/>
              <a:t>Møtereferater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Alle møtereferater legges inn ugla på Office365 under riktig fane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Epost brukes til å sende ut referater fra FAU, AMU, MBU og driftsstyret sine møter. 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Maler, skjemaer, </a:t>
            </a:r>
            <a:r>
              <a:rPr lang="nb-NO" sz="2000" dirty="0" err="1"/>
              <a:t>årshjul</a:t>
            </a:r>
            <a:r>
              <a:rPr lang="nb-NO" sz="2000" dirty="0"/>
              <a:t> og lignende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Alle skjemaer, maler og liknende legges inn i ugla i Office365.</a:t>
            </a:r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929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br>
              <a:rPr lang="nb-NO" sz="1800" dirty="0"/>
            </a:br>
            <a:r>
              <a:rPr lang="nb-NO" dirty="0"/>
              <a:t>Ledelse – elev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000" dirty="0"/>
              <a:t>Praktiske fellesbeskjeder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/>
              <a:t>Meldingsverktøyet i portalen brukes til å sende små beskjeder som gjelder alle elever. For eksempel fotballturnering/sjakkturnering og liknende</a:t>
            </a:r>
          </a:p>
          <a:p>
            <a:pPr lvl="1">
              <a:lnSpc>
                <a:spcPct val="90000"/>
              </a:lnSpc>
            </a:pPr>
            <a:r>
              <a:rPr lang="nb-NO" sz="1600" dirty="0" err="1"/>
              <a:t>SkoleSMS</a:t>
            </a:r>
            <a:r>
              <a:rPr lang="nb-NO" sz="1600" dirty="0"/>
              <a:t> brukes til praktiske beskjeder som gjelder enkelte eller mange elever og som må nå frem </a:t>
            </a:r>
            <a:r>
              <a:rPr lang="nb-NO" sz="1600" dirty="0" err="1"/>
              <a:t>rakst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/>
              <a:t>På nettsiden legges det meste av praktiske beskjeder som ledelsen trenger å kommunisere til alle elever.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Den viktigste kanalen fra ledelse til elev går gjennom elevenes lærere.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Beredskapsmeldinger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Alle beredskapsmeldinger sendes ut via </a:t>
            </a:r>
            <a:r>
              <a:rPr lang="nb-NO" sz="1600" dirty="0" err="1"/>
              <a:t>SkoleSMS</a:t>
            </a: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000" dirty="0"/>
              <a:t>Reglement, </a:t>
            </a:r>
            <a:r>
              <a:rPr lang="nb-NO" sz="2000" dirty="0" err="1"/>
              <a:t>årshjul</a:t>
            </a:r>
            <a:r>
              <a:rPr lang="nb-NO" sz="2000" dirty="0"/>
              <a:t>, skjemaer og lignende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På skolens nettside legges det ut de dokumenter elevene trenger, eventuelt link til disse dokumentene. Ved eksamen er ledelsen alltid rundt i klassene å deler ut den informasjon som er viktig med tanke på reglement og liknende. Dette deles ut til alle elever i papirform og alle må skrive under på at de har fått infoen. </a:t>
            </a:r>
          </a:p>
        </p:txBody>
      </p:sp>
    </p:spTree>
    <p:extLst>
      <p:ext uri="{BB962C8B-B14F-4D97-AF65-F5344CB8AC3E}">
        <p14:creationId xmlns:p14="http://schemas.microsoft.com/office/powerpoint/2010/main" val="220842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br>
              <a:rPr lang="nb-NO" sz="1800" dirty="0"/>
            </a:br>
            <a:r>
              <a:rPr lang="nb-NO" dirty="0"/>
              <a:t>Skole – hjem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000" dirty="0"/>
              <a:t>Praktiske fellesbeskjeder</a:t>
            </a:r>
            <a:endParaRPr lang="nb-NO" sz="1600" dirty="0"/>
          </a:p>
          <a:p>
            <a:pPr lvl="1"/>
            <a:r>
              <a:rPr lang="nb-NO" sz="1600" dirty="0"/>
              <a:t>Meldingsverktøyet i portalen brukes til å legge ut enkle nyheter som gjelder hele skolen.</a:t>
            </a:r>
          </a:p>
          <a:p>
            <a:pPr lvl="1"/>
            <a:r>
              <a:rPr lang="nb-NO" sz="1600" dirty="0"/>
              <a:t>E-post brukes for å nå enkeltelever eller klasser ved behov for dette. Dette kan være for eks. ved skolearrangementer som turer eller om det har vært eller skal skje noe utenom vanlig undervisning.</a:t>
            </a:r>
          </a:p>
          <a:p>
            <a:pPr lvl="1"/>
            <a:r>
              <a:rPr lang="nb-NO" sz="1600" dirty="0" err="1"/>
              <a:t>SkoleSMS</a:t>
            </a:r>
            <a:r>
              <a:rPr lang="nb-NO" sz="1600" dirty="0"/>
              <a:t> brukes til å sende positive tilbakemeldinger til elever og hjemmet bruker dette for å melde om fravær.</a:t>
            </a:r>
          </a:p>
          <a:p>
            <a:pPr lvl="1"/>
            <a:r>
              <a:rPr lang="nb-NO" sz="1600" dirty="0"/>
              <a:t>Skolens nettside brukes til å legge ut nyheter, skjemaer og liknende som foresatte og elever kan lese eller har bruk for. </a:t>
            </a:r>
          </a:p>
          <a:p>
            <a:r>
              <a:rPr lang="nb-NO" sz="2000" dirty="0"/>
              <a:t>Beredskapsmeldinger</a:t>
            </a:r>
          </a:p>
          <a:p>
            <a:pPr lvl="1"/>
            <a:r>
              <a:rPr lang="nb-NO" sz="1600" dirty="0"/>
              <a:t>Alle beredskapsmeldinger skal sendes på </a:t>
            </a:r>
            <a:r>
              <a:rPr lang="nb-NO" sz="1600" dirty="0" err="1"/>
              <a:t>SkoleSMS</a:t>
            </a:r>
            <a:endParaRPr lang="nb-NO" sz="1600" dirty="0"/>
          </a:p>
          <a:p>
            <a:r>
              <a:rPr lang="nb-NO" sz="2000" dirty="0"/>
              <a:t>Møtereferater</a:t>
            </a:r>
          </a:p>
          <a:p>
            <a:pPr lvl="1"/>
            <a:r>
              <a:rPr lang="nb-NO" sz="1600" dirty="0"/>
              <a:t>De referater som omfatter alle elever skal legges ut via skolens nettsider.</a:t>
            </a:r>
          </a:p>
          <a:p>
            <a:pPr lvl="1"/>
            <a:r>
              <a:rPr lang="nb-NO" sz="1600" dirty="0"/>
              <a:t>De referater som kun gjelder enkeltelever eller en liten gruppe/klasse skal sendes pr epost.</a:t>
            </a:r>
          </a:p>
          <a:p>
            <a:r>
              <a:rPr lang="nb-NO" sz="2000" dirty="0"/>
              <a:t>Fraværsoppfølging </a:t>
            </a:r>
          </a:p>
          <a:p>
            <a:pPr lvl="1"/>
            <a:r>
              <a:rPr lang="nb-NO" sz="1600" dirty="0"/>
              <a:t>Foreldre melder fravær til skolen via </a:t>
            </a:r>
            <a:r>
              <a:rPr lang="nb-NO" sz="1600" dirty="0" err="1"/>
              <a:t>skoleSMS</a:t>
            </a:r>
            <a:r>
              <a:rPr lang="nb-NO" sz="1600" dirty="0"/>
              <a:t>. </a:t>
            </a:r>
          </a:p>
          <a:p>
            <a:pPr lvl="1"/>
            <a:r>
              <a:rPr lang="nb-NO" sz="1600" dirty="0"/>
              <a:t>Lærerne følger opp fravær hver time i Fronter og ved fravær kontaktes hjemmet via telefon. </a:t>
            </a:r>
          </a:p>
          <a:p>
            <a:r>
              <a:rPr lang="nb-NO" sz="2000" dirty="0"/>
              <a:t>Reglement, </a:t>
            </a:r>
            <a:r>
              <a:rPr lang="nb-NO" sz="2000" dirty="0" err="1"/>
              <a:t>årshjul</a:t>
            </a:r>
            <a:r>
              <a:rPr lang="nb-NO" sz="2000" dirty="0"/>
              <a:t>, skjemaer og lignende</a:t>
            </a:r>
          </a:p>
          <a:p>
            <a:pPr lvl="1"/>
            <a:r>
              <a:rPr lang="nb-NO" sz="1600" dirty="0"/>
              <a:t>På skolens nettside legges de skjemaer, maler og liknende som foresatte kan få bruk for eller har interesse av å lese. Dette kan være for eks.  </a:t>
            </a:r>
            <a:r>
              <a:rPr lang="nb-NO" sz="1600" dirty="0" err="1"/>
              <a:t>årshjul</a:t>
            </a:r>
            <a:r>
              <a:rPr lang="nb-NO" sz="1600" dirty="0"/>
              <a:t>, reglement.</a:t>
            </a:r>
          </a:p>
        </p:txBody>
      </p:sp>
    </p:spTree>
    <p:extLst>
      <p:ext uri="{BB962C8B-B14F-4D97-AF65-F5344CB8AC3E}">
        <p14:creationId xmlns:p14="http://schemas.microsoft.com/office/powerpoint/2010/main" val="419033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3200" dirty="0"/>
              <a:t>Oversikt over skolens bruk av plattformen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83389797"/>
              </p:ext>
            </p:extLst>
          </p:nvPr>
        </p:nvGraphicFramePr>
        <p:xfrm>
          <a:off x="1775520" y="1052736"/>
          <a:ext cx="8496944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150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91544" y="476672"/>
            <a:ext cx="8280920" cy="864096"/>
          </a:xfrm>
        </p:spPr>
        <p:txBody>
          <a:bodyPr/>
          <a:lstStyle/>
          <a:p>
            <a:pPr algn="l"/>
            <a:r>
              <a:rPr lang="nb-NO" sz="3600" dirty="0"/>
              <a:t>Krav til minimumskompetanse for ansatte 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1992314" y="1717346"/>
          <a:ext cx="8280399" cy="379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itslearning</a:t>
                      </a:r>
                      <a:r>
                        <a:rPr lang="nb-NO" b="0" baseline="0" dirty="0"/>
                        <a:t> 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Portalen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Office</a:t>
                      </a:r>
                      <a:r>
                        <a:rPr lang="nb-NO" b="0" baseline="0" dirty="0"/>
                        <a:t> 365</a:t>
                      </a:r>
                      <a:endParaRPr lang="nb-N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12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149856"/>
              </p:ext>
            </p:extLst>
          </p:nvPr>
        </p:nvGraphicFramePr>
        <p:xfrm>
          <a:off x="1992313" y="1717346"/>
          <a:ext cx="8280400" cy="379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/>
                        <a:t>itslearning</a:t>
                      </a:r>
                      <a:r>
                        <a:rPr lang="nb-NO" b="0" baseline="0" dirty="0"/>
                        <a:t> 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/>
                        <a:t>Office</a:t>
                      </a:r>
                      <a:r>
                        <a:rPr lang="nb-NO" b="0" baseline="0" dirty="0"/>
                        <a:t> 365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Portalen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SkoleSMS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12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Kan legge inn egen timeplan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Opprette halvårsplan og andre planer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Legge inn lekseplan på fag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Kunne grunnleggende</a:t>
                      </a:r>
                      <a:r>
                        <a:rPr lang="nb-NO" sz="1200" baseline="0" dirty="0"/>
                        <a:t> funksjoner også i </a:t>
                      </a:r>
                      <a:r>
                        <a:rPr lang="nb-NO" sz="1200" baseline="0" dirty="0" err="1"/>
                        <a:t>onlineversjonen</a:t>
                      </a:r>
                      <a:endParaRPr lang="nb-NO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/>
                        <a:t>Kunne finne frem, vite hvor de forskjellige ting finnes/skal lagres, legges inn 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Kunne legge inn meldinger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Laste opp dokumenter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Orientere</a:t>
                      </a:r>
                      <a:r>
                        <a:rPr lang="nb-NO" sz="1200" baseline="0" dirty="0"/>
                        <a:t> seg ved hjelp av Ugla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/>
                        <a:t>Kunne finne fram på infosider om «alt»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Kunne sende SMS til de ulike gruppene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38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Skolens utviklingsplan</a:t>
            </a:r>
          </a:p>
        </p:txBody>
      </p:sp>
      <p:graphicFrame>
        <p:nvGraphicFramePr>
          <p:cNvPr id="5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958471"/>
              </p:ext>
            </p:extLst>
          </p:nvPr>
        </p:nvGraphicFramePr>
        <p:xfrm>
          <a:off x="1992313" y="2005378"/>
          <a:ext cx="8280400" cy="379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/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Mål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Mål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12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Kurs i It's for lærere fortløpende og etter behov.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Det skal holdes et kort kurs for alle nye elever ved start av skoleåret.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Ved første foreldremøte skal foresatte kurses slik at de har en minimum av kompetanse. Det vil si at foresatte klarer å finne frem til lekseplan, fravær og følge med på hva som skjer i enkelte fag på </a:t>
                      </a:r>
                      <a:r>
                        <a:rPr lang="nb-NO" sz="1200" dirty="0" err="1"/>
                        <a:t>IT`s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Ledelsen ser at planverktøyet brukes av alle.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Ledelsen sjekker påloggingsrapporten gjennom </a:t>
                      </a:r>
                      <a:r>
                        <a:rPr lang="nb-NO" sz="1200" dirty="0" err="1"/>
                        <a:t>statistikkprogra</a:t>
                      </a:r>
                      <a:r>
                        <a:rPr lang="nb-NO" sz="1200" dirty="0"/>
                        <a:t> </a:t>
                      </a:r>
                      <a:r>
                        <a:rPr lang="nb-NO" sz="1200" dirty="0" err="1"/>
                        <a:t>mmet</a:t>
                      </a:r>
                      <a:r>
                        <a:rPr lang="nb-NO" sz="1200" dirty="0"/>
                        <a:t> i </a:t>
                      </a:r>
                      <a:r>
                        <a:rPr lang="nb-NO" sz="1200" dirty="0" err="1"/>
                        <a:t>IT`s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Etter seminar i mars 2017 skal alle lærere være i mål med å ha tatt i bruk planverktøyet i </a:t>
                      </a:r>
                      <a:r>
                        <a:rPr lang="nb-NO" sz="1200" dirty="0" err="1"/>
                        <a:t>IT`s</a:t>
                      </a:r>
                      <a:r>
                        <a:rPr lang="nb-NO" sz="1200" dirty="0"/>
                        <a:t> og andre funksjoner det er kurset i ved seminar. Det vil si meldingsverkt øy, UGLA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Alle lærere er funksjonelle brukere av de forskjellige verktøy som skolen har valgt å bruke. Dvs. </a:t>
                      </a:r>
                      <a:r>
                        <a:rPr lang="nb-NO" sz="1200" dirty="0" err="1"/>
                        <a:t>IT`s</a:t>
                      </a:r>
                      <a:r>
                        <a:rPr lang="nb-NO" sz="1200" dirty="0"/>
                        <a:t>, </a:t>
                      </a:r>
                      <a:r>
                        <a:rPr lang="nb-NO" sz="1200" dirty="0" err="1"/>
                        <a:t>office</a:t>
                      </a:r>
                      <a:r>
                        <a:rPr lang="nb-NO" sz="1200" dirty="0"/>
                        <a:t> 365 og portalen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7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709D81275E2954C8750E3A3599E18DA" ma:contentTypeVersion="5" ma:contentTypeDescription="Opprett et nytt dokument." ma:contentTypeScope="" ma:versionID="685bf5c83bcbfd8df596b1179f35c6e5">
  <xsd:schema xmlns:xsd="http://www.w3.org/2001/XMLSchema" xmlns:xs="http://www.w3.org/2001/XMLSchema" xmlns:p="http://schemas.microsoft.com/office/2006/metadata/properties" xmlns:ns2="0c5d8500-13e0-4b83-8518-2a658b71d872" targetNamespace="http://schemas.microsoft.com/office/2006/metadata/properties" ma:root="true" ma:fieldsID="7d2c26f0a149d43307cb2a7850ab9d12" ns2:_="">
    <xsd:import namespace="0c5d8500-13e0-4b83-8518-2a658b71d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d8500-13e0-4b83-8518-2a658b71d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AB5FD6-8F93-462F-8DDA-F36838BC5A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0600CC-E68C-4596-B006-E994507C4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d8500-13e0-4b83-8518-2a658b71d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FA2B35-BF24-4EF7-806D-6D18149F51D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0c5d8500-13e0-4b83-8518-2a658b71d87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1324</Words>
  <Application>Microsoft Office PowerPoint</Application>
  <PresentationFormat>Widescreen</PresentationFormat>
  <Paragraphs>134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Times New Roman</vt:lpstr>
      <vt:lpstr>Office-tema</vt:lpstr>
      <vt:lpstr>PowerPoint-presentasjon</vt:lpstr>
      <vt:lpstr>Informasjon, kommunikasjon og samhandling:  Lærer – elev </vt:lpstr>
      <vt:lpstr>Informasjon, kommunikasjon og samhandling: Lærer – lærer</vt:lpstr>
      <vt:lpstr>Informasjon, kommunikasjon og samhandling: Ledelse – ansatt</vt:lpstr>
      <vt:lpstr>Informasjon, kommunikasjon og samhandling: Ledelse – elev</vt:lpstr>
      <vt:lpstr>Informasjon, kommunikasjon og samhandling: Skole – hjem</vt:lpstr>
      <vt:lpstr>Oversikt over skolens bruk av plattformen</vt:lpstr>
      <vt:lpstr>Krav til minimumskompetanse for ansatte </vt:lpstr>
      <vt:lpstr>Skolens utviklingsplan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 mal til utfylling</dc:title>
  <dc:creator>Bjørn Marthinsen</dc:creator>
  <cp:lastModifiedBy>Henrik Jakobsen</cp:lastModifiedBy>
  <cp:revision>47</cp:revision>
  <dcterms:created xsi:type="dcterms:W3CDTF">2016-07-07T06:56:57Z</dcterms:created>
  <dcterms:modified xsi:type="dcterms:W3CDTF">2018-04-13T08:02:42Z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0x010100A709D81275E2954C8750E3A3599E18DA</vt:lpwstr>
  </property>
</Properties>
</file>